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3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  <p:sldMasterId id="2147484058" r:id="rId5"/>
  </p:sldMasterIdLst>
  <p:notesMasterIdLst>
    <p:notesMasterId r:id="rId14"/>
  </p:notesMasterIdLst>
  <p:handoutMasterIdLst>
    <p:handoutMasterId r:id="rId15"/>
  </p:handoutMasterIdLst>
  <p:sldIdLst>
    <p:sldId id="2142533079" r:id="rId6"/>
    <p:sldId id="141168521" r:id="rId7"/>
    <p:sldId id="1924" r:id="rId8"/>
    <p:sldId id="1930" r:id="rId9"/>
    <p:sldId id="1931" r:id="rId10"/>
    <p:sldId id="141168536" r:id="rId11"/>
    <p:sldId id="141168537" r:id="rId12"/>
    <p:sldId id="141168502" r:id="rId13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F9A818-4D97-ED4A-9289-C14312126849}">
          <p14:sldIdLst>
            <p14:sldId id="2142533079"/>
            <p14:sldId id="141168521"/>
            <p14:sldId id="1924"/>
            <p14:sldId id="1930"/>
            <p14:sldId id="1931"/>
            <p14:sldId id="141168536"/>
            <p14:sldId id="141168537"/>
            <p14:sldId id="1411685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Rydekull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/>
    <p:restoredTop sz="88980"/>
  </p:normalViewPr>
  <p:slideViewPr>
    <p:cSldViewPr snapToGrid="0" snapToObjects="1">
      <p:cViewPr varScale="1">
        <p:scale>
          <a:sx n="145" d="100"/>
          <a:sy n="145" d="100"/>
        </p:scale>
        <p:origin x="1504" y="184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7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31753-625E-412B-8C05-1DA99D87C09E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1AE34C0-D6BA-4406-B067-A09B9008307E}">
      <dgm:prSet/>
      <dgm:spPr/>
      <dgm:t>
        <a:bodyPr/>
        <a:lstStyle/>
        <a:p>
          <a:r>
            <a:rPr lang="en-US"/>
            <a:t>I. Codebase</a:t>
          </a:r>
        </a:p>
      </dgm:t>
    </dgm:pt>
    <dgm:pt modelId="{32ED2137-800E-4474-AC04-12DCBDA01F3A}" type="parTrans" cxnId="{17EDDEFC-E673-48F1-AC83-7BF7D3032F75}">
      <dgm:prSet/>
      <dgm:spPr/>
      <dgm:t>
        <a:bodyPr/>
        <a:lstStyle/>
        <a:p>
          <a:endParaRPr lang="en-US"/>
        </a:p>
      </dgm:t>
    </dgm:pt>
    <dgm:pt modelId="{1D54E3F3-614A-41A6-B32A-4DA9E8979FFC}" type="sibTrans" cxnId="{17EDDEFC-E673-48F1-AC83-7BF7D3032F75}">
      <dgm:prSet/>
      <dgm:spPr/>
      <dgm:t>
        <a:bodyPr/>
        <a:lstStyle/>
        <a:p>
          <a:endParaRPr lang="en-US"/>
        </a:p>
      </dgm:t>
    </dgm:pt>
    <dgm:pt modelId="{A7CF0A74-E3F7-40CC-A07D-E69149E6594B}">
      <dgm:prSet/>
      <dgm:spPr/>
      <dgm:t>
        <a:bodyPr/>
        <a:lstStyle/>
        <a:p>
          <a:r>
            <a:rPr lang="en-US"/>
            <a:t>II. Dependencies</a:t>
          </a:r>
        </a:p>
      </dgm:t>
    </dgm:pt>
    <dgm:pt modelId="{C6E138E3-A114-4737-9A8F-4913D480B9C1}" type="parTrans" cxnId="{20A7E666-D5DD-41E6-8276-629F3E504D63}">
      <dgm:prSet/>
      <dgm:spPr/>
      <dgm:t>
        <a:bodyPr/>
        <a:lstStyle/>
        <a:p>
          <a:endParaRPr lang="en-US"/>
        </a:p>
      </dgm:t>
    </dgm:pt>
    <dgm:pt modelId="{B1D795DB-6608-4FD5-A5B6-7A24396BE98B}" type="sibTrans" cxnId="{20A7E666-D5DD-41E6-8276-629F3E504D63}">
      <dgm:prSet/>
      <dgm:spPr/>
      <dgm:t>
        <a:bodyPr/>
        <a:lstStyle/>
        <a:p>
          <a:endParaRPr lang="en-US"/>
        </a:p>
      </dgm:t>
    </dgm:pt>
    <dgm:pt modelId="{B81D2FCA-0C94-48FA-BF54-010D729D3017}">
      <dgm:prSet/>
      <dgm:spPr/>
      <dgm:t>
        <a:bodyPr/>
        <a:lstStyle/>
        <a:p>
          <a:r>
            <a:rPr lang="en-US"/>
            <a:t>III. Config</a:t>
          </a:r>
        </a:p>
      </dgm:t>
    </dgm:pt>
    <dgm:pt modelId="{B90DAF3F-C141-4BCC-A8FD-B498C9EFD04E}" type="parTrans" cxnId="{679ACABD-0F6D-40D5-A88E-D1E2C9D10C60}">
      <dgm:prSet/>
      <dgm:spPr/>
      <dgm:t>
        <a:bodyPr/>
        <a:lstStyle/>
        <a:p>
          <a:endParaRPr lang="en-US"/>
        </a:p>
      </dgm:t>
    </dgm:pt>
    <dgm:pt modelId="{088F7C09-DF32-4805-A5DA-3554E9F83222}" type="sibTrans" cxnId="{679ACABD-0F6D-40D5-A88E-D1E2C9D10C60}">
      <dgm:prSet/>
      <dgm:spPr/>
      <dgm:t>
        <a:bodyPr/>
        <a:lstStyle/>
        <a:p>
          <a:endParaRPr lang="en-US"/>
        </a:p>
      </dgm:t>
    </dgm:pt>
    <dgm:pt modelId="{3286928A-5CC0-45C5-9FAA-BE2556B61A54}">
      <dgm:prSet/>
      <dgm:spPr/>
      <dgm:t>
        <a:bodyPr/>
        <a:lstStyle/>
        <a:p>
          <a:r>
            <a:rPr lang="en-US"/>
            <a:t>IV. Backing services</a:t>
          </a:r>
        </a:p>
      </dgm:t>
    </dgm:pt>
    <dgm:pt modelId="{1D4B503D-0522-44F1-B911-5EEB4CAF6C5A}" type="parTrans" cxnId="{EFF9071A-051C-4428-A885-7E0F0D3D3E7D}">
      <dgm:prSet/>
      <dgm:spPr/>
      <dgm:t>
        <a:bodyPr/>
        <a:lstStyle/>
        <a:p>
          <a:endParaRPr lang="en-US"/>
        </a:p>
      </dgm:t>
    </dgm:pt>
    <dgm:pt modelId="{C5667192-6C78-44A6-B917-033605A90800}" type="sibTrans" cxnId="{EFF9071A-051C-4428-A885-7E0F0D3D3E7D}">
      <dgm:prSet/>
      <dgm:spPr/>
      <dgm:t>
        <a:bodyPr/>
        <a:lstStyle/>
        <a:p>
          <a:endParaRPr lang="en-US"/>
        </a:p>
      </dgm:t>
    </dgm:pt>
    <dgm:pt modelId="{EE6886D2-89F7-4FEF-9026-4F6E7BD7967C}">
      <dgm:prSet/>
      <dgm:spPr/>
      <dgm:t>
        <a:bodyPr/>
        <a:lstStyle/>
        <a:p>
          <a:r>
            <a:rPr lang="en-US"/>
            <a:t>V. Build, release, run</a:t>
          </a:r>
        </a:p>
      </dgm:t>
    </dgm:pt>
    <dgm:pt modelId="{A7D7FDD9-E5D0-4F6C-AA08-0700E0751267}" type="parTrans" cxnId="{52182FAA-0B71-4EC5-B80E-F149858C8EDE}">
      <dgm:prSet/>
      <dgm:spPr/>
      <dgm:t>
        <a:bodyPr/>
        <a:lstStyle/>
        <a:p>
          <a:endParaRPr lang="en-US"/>
        </a:p>
      </dgm:t>
    </dgm:pt>
    <dgm:pt modelId="{998BF338-5093-4B1D-B72F-734ADFC53E08}" type="sibTrans" cxnId="{52182FAA-0B71-4EC5-B80E-F149858C8EDE}">
      <dgm:prSet/>
      <dgm:spPr/>
      <dgm:t>
        <a:bodyPr/>
        <a:lstStyle/>
        <a:p>
          <a:endParaRPr lang="en-US"/>
        </a:p>
      </dgm:t>
    </dgm:pt>
    <dgm:pt modelId="{45014B06-ABE3-4AED-8589-8D273D5ECD81}">
      <dgm:prSet/>
      <dgm:spPr/>
      <dgm:t>
        <a:bodyPr/>
        <a:lstStyle/>
        <a:p>
          <a:r>
            <a:rPr lang="en-US"/>
            <a:t>VI. Processes</a:t>
          </a:r>
        </a:p>
      </dgm:t>
    </dgm:pt>
    <dgm:pt modelId="{6F1BE1F0-A45C-40AD-9157-A49A48E4E12F}" type="parTrans" cxnId="{5C2587C5-5D96-4881-8CA2-689A8ACAB317}">
      <dgm:prSet/>
      <dgm:spPr/>
      <dgm:t>
        <a:bodyPr/>
        <a:lstStyle/>
        <a:p>
          <a:endParaRPr lang="en-US"/>
        </a:p>
      </dgm:t>
    </dgm:pt>
    <dgm:pt modelId="{8F279D8B-11A8-4BB9-A6A9-338BB072F850}" type="sibTrans" cxnId="{5C2587C5-5D96-4881-8CA2-689A8ACAB317}">
      <dgm:prSet/>
      <dgm:spPr/>
      <dgm:t>
        <a:bodyPr/>
        <a:lstStyle/>
        <a:p>
          <a:endParaRPr lang="en-US"/>
        </a:p>
      </dgm:t>
    </dgm:pt>
    <dgm:pt modelId="{77543792-4B8B-4A38-AA35-7F6DEBB7838D}">
      <dgm:prSet/>
      <dgm:spPr/>
      <dgm:t>
        <a:bodyPr/>
        <a:lstStyle/>
        <a:p>
          <a:r>
            <a:rPr lang="en-US"/>
            <a:t>VII. Port binding</a:t>
          </a:r>
        </a:p>
      </dgm:t>
    </dgm:pt>
    <dgm:pt modelId="{B0459A12-0E2D-4DAE-A961-C495738CA4D7}" type="parTrans" cxnId="{9A808D20-06BE-4D9F-AD65-E0222F76F75F}">
      <dgm:prSet/>
      <dgm:spPr/>
      <dgm:t>
        <a:bodyPr/>
        <a:lstStyle/>
        <a:p>
          <a:endParaRPr lang="en-US"/>
        </a:p>
      </dgm:t>
    </dgm:pt>
    <dgm:pt modelId="{4AF969FD-1A35-453E-A8F0-7D8FA9263F5C}" type="sibTrans" cxnId="{9A808D20-06BE-4D9F-AD65-E0222F76F75F}">
      <dgm:prSet/>
      <dgm:spPr/>
      <dgm:t>
        <a:bodyPr/>
        <a:lstStyle/>
        <a:p>
          <a:endParaRPr lang="en-US"/>
        </a:p>
      </dgm:t>
    </dgm:pt>
    <dgm:pt modelId="{3E2AF587-51D9-4E76-83A0-F264BFD2F6CA}">
      <dgm:prSet/>
      <dgm:spPr/>
      <dgm:t>
        <a:bodyPr/>
        <a:lstStyle/>
        <a:p>
          <a:r>
            <a:rPr lang="en-US"/>
            <a:t>VIII. Concurrency</a:t>
          </a:r>
        </a:p>
      </dgm:t>
    </dgm:pt>
    <dgm:pt modelId="{4846B796-2AB4-4781-A327-C6F29A2F1D58}" type="parTrans" cxnId="{E39D35B7-1034-4020-9B30-31CC393F4097}">
      <dgm:prSet/>
      <dgm:spPr/>
      <dgm:t>
        <a:bodyPr/>
        <a:lstStyle/>
        <a:p>
          <a:endParaRPr lang="en-US"/>
        </a:p>
      </dgm:t>
    </dgm:pt>
    <dgm:pt modelId="{E1562317-9452-41E4-BB44-B3294145E930}" type="sibTrans" cxnId="{E39D35B7-1034-4020-9B30-31CC393F4097}">
      <dgm:prSet/>
      <dgm:spPr/>
      <dgm:t>
        <a:bodyPr/>
        <a:lstStyle/>
        <a:p>
          <a:endParaRPr lang="en-US"/>
        </a:p>
      </dgm:t>
    </dgm:pt>
    <dgm:pt modelId="{CF378728-264E-428E-B56B-E4606D509FC5}">
      <dgm:prSet/>
      <dgm:spPr/>
      <dgm:t>
        <a:bodyPr/>
        <a:lstStyle/>
        <a:p>
          <a:r>
            <a:rPr lang="en-US"/>
            <a:t>IX. Disposability</a:t>
          </a:r>
        </a:p>
      </dgm:t>
    </dgm:pt>
    <dgm:pt modelId="{EE97D538-9664-4FE5-8B6D-36263FA425D5}" type="parTrans" cxnId="{E05F7E94-2582-4B74-B585-A17574900A9A}">
      <dgm:prSet/>
      <dgm:spPr/>
      <dgm:t>
        <a:bodyPr/>
        <a:lstStyle/>
        <a:p>
          <a:endParaRPr lang="en-US"/>
        </a:p>
      </dgm:t>
    </dgm:pt>
    <dgm:pt modelId="{A69F45FA-1F69-49E4-AE90-EC72F21C5FFE}" type="sibTrans" cxnId="{E05F7E94-2582-4B74-B585-A17574900A9A}">
      <dgm:prSet/>
      <dgm:spPr/>
      <dgm:t>
        <a:bodyPr/>
        <a:lstStyle/>
        <a:p>
          <a:endParaRPr lang="en-US"/>
        </a:p>
      </dgm:t>
    </dgm:pt>
    <dgm:pt modelId="{42BB69D3-3751-4F41-8A55-68E17FE391F5}">
      <dgm:prSet/>
      <dgm:spPr/>
      <dgm:t>
        <a:bodyPr/>
        <a:lstStyle/>
        <a:p>
          <a:r>
            <a:rPr lang="en-US"/>
            <a:t>X. Dev/prod parity</a:t>
          </a:r>
        </a:p>
      </dgm:t>
    </dgm:pt>
    <dgm:pt modelId="{1FAAF604-9D46-4E6B-8DB4-C845900FBD47}" type="parTrans" cxnId="{1C22F3FF-0473-4376-BC10-ED57610B7812}">
      <dgm:prSet/>
      <dgm:spPr/>
      <dgm:t>
        <a:bodyPr/>
        <a:lstStyle/>
        <a:p>
          <a:endParaRPr lang="en-US"/>
        </a:p>
      </dgm:t>
    </dgm:pt>
    <dgm:pt modelId="{3B9A1E22-8820-45E5-917D-3C631AABE9E0}" type="sibTrans" cxnId="{1C22F3FF-0473-4376-BC10-ED57610B7812}">
      <dgm:prSet/>
      <dgm:spPr/>
      <dgm:t>
        <a:bodyPr/>
        <a:lstStyle/>
        <a:p>
          <a:endParaRPr lang="en-US"/>
        </a:p>
      </dgm:t>
    </dgm:pt>
    <dgm:pt modelId="{8F94059C-688C-46BC-977D-701857DCFEEA}">
      <dgm:prSet/>
      <dgm:spPr/>
      <dgm:t>
        <a:bodyPr/>
        <a:lstStyle/>
        <a:p>
          <a:r>
            <a:rPr lang="en-US"/>
            <a:t>XI. Logs</a:t>
          </a:r>
        </a:p>
      </dgm:t>
    </dgm:pt>
    <dgm:pt modelId="{2D182B19-D591-4E57-8DF6-FF122AD3D338}" type="parTrans" cxnId="{4427DCAE-49F0-4815-988F-87FC871EC490}">
      <dgm:prSet/>
      <dgm:spPr/>
      <dgm:t>
        <a:bodyPr/>
        <a:lstStyle/>
        <a:p>
          <a:endParaRPr lang="en-US"/>
        </a:p>
      </dgm:t>
    </dgm:pt>
    <dgm:pt modelId="{36BE41AA-F2CD-44E3-BE0B-4FB87954036E}" type="sibTrans" cxnId="{4427DCAE-49F0-4815-988F-87FC871EC490}">
      <dgm:prSet/>
      <dgm:spPr/>
      <dgm:t>
        <a:bodyPr/>
        <a:lstStyle/>
        <a:p>
          <a:endParaRPr lang="en-US"/>
        </a:p>
      </dgm:t>
    </dgm:pt>
    <dgm:pt modelId="{68C7FC7E-744F-43E2-A8E3-359BEDC2F470}">
      <dgm:prSet/>
      <dgm:spPr/>
      <dgm:t>
        <a:bodyPr/>
        <a:lstStyle/>
        <a:p>
          <a:r>
            <a:rPr lang="en-US"/>
            <a:t>XII. Admin processes</a:t>
          </a:r>
        </a:p>
      </dgm:t>
    </dgm:pt>
    <dgm:pt modelId="{4420164E-5278-4EF1-8DCC-901520E30878}" type="parTrans" cxnId="{EA652BBA-9BF9-4703-BF00-D17ED813004B}">
      <dgm:prSet/>
      <dgm:spPr/>
      <dgm:t>
        <a:bodyPr/>
        <a:lstStyle/>
        <a:p>
          <a:endParaRPr lang="en-US"/>
        </a:p>
      </dgm:t>
    </dgm:pt>
    <dgm:pt modelId="{A21C456C-C910-4643-B911-E232A979F5BD}" type="sibTrans" cxnId="{EA652BBA-9BF9-4703-BF00-D17ED813004B}">
      <dgm:prSet/>
      <dgm:spPr/>
      <dgm:t>
        <a:bodyPr/>
        <a:lstStyle/>
        <a:p>
          <a:endParaRPr lang="en-US"/>
        </a:p>
      </dgm:t>
    </dgm:pt>
    <dgm:pt modelId="{161B7C44-2D1F-DA4C-B6AE-60AEC1011407}" type="pres">
      <dgm:prSet presAssocID="{EE431753-625E-412B-8C05-1DA99D87C09E}" presName="diagram" presStyleCnt="0">
        <dgm:presLayoutVars>
          <dgm:dir/>
          <dgm:resizeHandles val="exact"/>
        </dgm:presLayoutVars>
      </dgm:prSet>
      <dgm:spPr/>
    </dgm:pt>
    <dgm:pt modelId="{270994C8-4E9B-AC49-900A-F79AAADA3144}" type="pres">
      <dgm:prSet presAssocID="{11AE34C0-D6BA-4406-B067-A09B9008307E}" presName="node" presStyleLbl="node1" presStyleIdx="0" presStyleCnt="12">
        <dgm:presLayoutVars>
          <dgm:bulletEnabled val="1"/>
        </dgm:presLayoutVars>
      </dgm:prSet>
      <dgm:spPr/>
    </dgm:pt>
    <dgm:pt modelId="{C6D18CED-C7D6-F840-BA38-6466B59C5A96}" type="pres">
      <dgm:prSet presAssocID="{1D54E3F3-614A-41A6-B32A-4DA9E8979FFC}" presName="sibTrans" presStyleCnt="0"/>
      <dgm:spPr/>
    </dgm:pt>
    <dgm:pt modelId="{63532E46-ECDB-D443-83F3-391B6DF0BCE6}" type="pres">
      <dgm:prSet presAssocID="{A7CF0A74-E3F7-40CC-A07D-E69149E6594B}" presName="node" presStyleLbl="node1" presStyleIdx="1" presStyleCnt="12">
        <dgm:presLayoutVars>
          <dgm:bulletEnabled val="1"/>
        </dgm:presLayoutVars>
      </dgm:prSet>
      <dgm:spPr/>
    </dgm:pt>
    <dgm:pt modelId="{1787B88E-B45F-F04E-A7F1-81EDFE842FB2}" type="pres">
      <dgm:prSet presAssocID="{B1D795DB-6608-4FD5-A5B6-7A24396BE98B}" presName="sibTrans" presStyleCnt="0"/>
      <dgm:spPr/>
    </dgm:pt>
    <dgm:pt modelId="{8B3A4A7F-D34E-4E45-8DFB-3ED77AE601CE}" type="pres">
      <dgm:prSet presAssocID="{B81D2FCA-0C94-48FA-BF54-010D729D3017}" presName="node" presStyleLbl="node1" presStyleIdx="2" presStyleCnt="12">
        <dgm:presLayoutVars>
          <dgm:bulletEnabled val="1"/>
        </dgm:presLayoutVars>
      </dgm:prSet>
      <dgm:spPr/>
    </dgm:pt>
    <dgm:pt modelId="{6A43CC82-82FA-7149-8B6C-7DAE4F88C6D7}" type="pres">
      <dgm:prSet presAssocID="{088F7C09-DF32-4805-A5DA-3554E9F83222}" presName="sibTrans" presStyleCnt="0"/>
      <dgm:spPr/>
    </dgm:pt>
    <dgm:pt modelId="{3F11BA36-42D3-4C48-A5A3-50FF9198BB64}" type="pres">
      <dgm:prSet presAssocID="{3286928A-5CC0-45C5-9FAA-BE2556B61A54}" presName="node" presStyleLbl="node1" presStyleIdx="3" presStyleCnt="12">
        <dgm:presLayoutVars>
          <dgm:bulletEnabled val="1"/>
        </dgm:presLayoutVars>
      </dgm:prSet>
      <dgm:spPr/>
    </dgm:pt>
    <dgm:pt modelId="{8FE87079-60E4-824C-87D5-EA6EBAB95EC6}" type="pres">
      <dgm:prSet presAssocID="{C5667192-6C78-44A6-B917-033605A90800}" presName="sibTrans" presStyleCnt="0"/>
      <dgm:spPr/>
    </dgm:pt>
    <dgm:pt modelId="{2C1AF121-0DAB-9B4F-A17B-6721935166BC}" type="pres">
      <dgm:prSet presAssocID="{EE6886D2-89F7-4FEF-9026-4F6E7BD7967C}" presName="node" presStyleLbl="node1" presStyleIdx="4" presStyleCnt="12">
        <dgm:presLayoutVars>
          <dgm:bulletEnabled val="1"/>
        </dgm:presLayoutVars>
      </dgm:prSet>
      <dgm:spPr/>
    </dgm:pt>
    <dgm:pt modelId="{4B77FC40-3CFB-3242-912D-E92E5A892CB4}" type="pres">
      <dgm:prSet presAssocID="{998BF338-5093-4B1D-B72F-734ADFC53E08}" presName="sibTrans" presStyleCnt="0"/>
      <dgm:spPr/>
    </dgm:pt>
    <dgm:pt modelId="{BADCF85B-572F-0843-B107-E8CAC13F71D8}" type="pres">
      <dgm:prSet presAssocID="{45014B06-ABE3-4AED-8589-8D273D5ECD81}" presName="node" presStyleLbl="node1" presStyleIdx="5" presStyleCnt="12">
        <dgm:presLayoutVars>
          <dgm:bulletEnabled val="1"/>
        </dgm:presLayoutVars>
      </dgm:prSet>
      <dgm:spPr/>
    </dgm:pt>
    <dgm:pt modelId="{7219B593-1ADE-844B-A13F-84181B3E5A24}" type="pres">
      <dgm:prSet presAssocID="{8F279D8B-11A8-4BB9-A6A9-338BB072F850}" presName="sibTrans" presStyleCnt="0"/>
      <dgm:spPr/>
    </dgm:pt>
    <dgm:pt modelId="{C7267F5B-B735-CB4D-B363-166D9BBC32B0}" type="pres">
      <dgm:prSet presAssocID="{77543792-4B8B-4A38-AA35-7F6DEBB7838D}" presName="node" presStyleLbl="node1" presStyleIdx="6" presStyleCnt="12">
        <dgm:presLayoutVars>
          <dgm:bulletEnabled val="1"/>
        </dgm:presLayoutVars>
      </dgm:prSet>
      <dgm:spPr/>
    </dgm:pt>
    <dgm:pt modelId="{F5C6CF25-342B-F742-BFEE-F22D00F0A9EE}" type="pres">
      <dgm:prSet presAssocID="{4AF969FD-1A35-453E-A8F0-7D8FA9263F5C}" presName="sibTrans" presStyleCnt="0"/>
      <dgm:spPr/>
    </dgm:pt>
    <dgm:pt modelId="{7702AD95-D505-164C-95EB-8A86FC0241D7}" type="pres">
      <dgm:prSet presAssocID="{3E2AF587-51D9-4E76-83A0-F264BFD2F6CA}" presName="node" presStyleLbl="node1" presStyleIdx="7" presStyleCnt="12">
        <dgm:presLayoutVars>
          <dgm:bulletEnabled val="1"/>
        </dgm:presLayoutVars>
      </dgm:prSet>
      <dgm:spPr/>
    </dgm:pt>
    <dgm:pt modelId="{6002A938-4141-EC46-B8CC-CF34605EC5F1}" type="pres">
      <dgm:prSet presAssocID="{E1562317-9452-41E4-BB44-B3294145E930}" presName="sibTrans" presStyleCnt="0"/>
      <dgm:spPr/>
    </dgm:pt>
    <dgm:pt modelId="{5C24BD59-62C4-734F-BF38-91558CDE3E1D}" type="pres">
      <dgm:prSet presAssocID="{CF378728-264E-428E-B56B-E4606D509FC5}" presName="node" presStyleLbl="node1" presStyleIdx="8" presStyleCnt="12">
        <dgm:presLayoutVars>
          <dgm:bulletEnabled val="1"/>
        </dgm:presLayoutVars>
      </dgm:prSet>
      <dgm:spPr/>
    </dgm:pt>
    <dgm:pt modelId="{28608C87-19D5-3747-A8FC-D4EB44F88501}" type="pres">
      <dgm:prSet presAssocID="{A69F45FA-1F69-49E4-AE90-EC72F21C5FFE}" presName="sibTrans" presStyleCnt="0"/>
      <dgm:spPr/>
    </dgm:pt>
    <dgm:pt modelId="{A8043275-AA90-4F49-B954-4850C08D470D}" type="pres">
      <dgm:prSet presAssocID="{42BB69D3-3751-4F41-8A55-68E17FE391F5}" presName="node" presStyleLbl="node1" presStyleIdx="9" presStyleCnt="12">
        <dgm:presLayoutVars>
          <dgm:bulletEnabled val="1"/>
        </dgm:presLayoutVars>
      </dgm:prSet>
      <dgm:spPr/>
    </dgm:pt>
    <dgm:pt modelId="{5307AED6-BBBC-974C-A8BA-CF866557D7EF}" type="pres">
      <dgm:prSet presAssocID="{3B9A1E22-8820-45E5-917D-3C631AABE9E0}" presName="sibTrans" presStyleCnt="0"/>
      <dgm:spPr/>
    </dgm:pt>
    <dgm:pt modelId="{6A61145A-B569-D946-B027-89FB2B040943}" type="pres">
      <dgm:prSet presAssocID="{8F94059C-688C-46BC-977D-701857DCFEEA}" presName="node" presStyleLbl="node1" presStyleIdx="10" presStyleCnt="12">
        <dgm:presLayoutVars>
          <dgm:bulletEnabled val="1"/>
        </dgm:presLayoutVars>
      </dgm:prSet>
      <dgm:spPr/>
    </dgm:pt>
    <dgm:pt modelId="{1F4E952B-3E9C-5842-B8F7-6248B2DAB73C}" type="pres">
      <dgm:prSet presAssocID="{36BE41AA-F2CD-44E3-BE0B-4FB87954036E}" presName="sibTrans" presStyleCnt="0"/>
      <dgm:spPr/>
    </dgm:pt>
    <dgm:pt modelId="{52891E9A-77B8-FB42-BBBE-65D6AE3861AE}" type="pres">
      <dgm:prSet presAssocID="{68C7FC7E-744F-43E2-A8E3-359BEDC2F470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3AFF306-A2B9-7A48-B14A-8F50FD1502D7}" type="presOf" srcId="{8F94059C-688C-46BC-977D-701857DCFEEA}" destId="{6A61145A-B569-D946-B027-89FB2B040943}" srcOrd="0" destOrd="0" presId="urn:microsoft.com/office/officeart/2005/8/layout/default"/>
    <dgm:cxn modelId="{999B7E0A-58FD-7146-8E31-5E51F7E639AE}" type="presOf" srcId="{45014B06-ABE3-4AED-8589-8D273D5ECD81}" destId="{BADCF85B-572F-0843-B107-E8CAC13F71D8}" srcOrd="0" destOrd="0" presId="urn:microsoft.com/office/officeart/2005/8/layout/default"/>
    <dgm:cxn modelId="{EFF9071A-051C-4428-A885-7E0F0D3D3E7D}" srcId="{EE431753-625E-412B-8C05-1DA99D87C09E}" destId="{3286928A-5CC0-45C5-9FAA-BE2556B61A54}" srcOrd="3" destOrd="0" parTransId="{1D4B503D-0522-44F1-B911-5EEB4CAF6C5A}" sibTransId="{C5667192-6C78-44A6-B917-033605A90800}"/>
    <dgm:cxn modelId="{9A808D20-06BE-4D9F-AD65-E0222F76F75F}" srcId="{EE431753-625E-412B-8C05-1DA99D87C09E}" destId="{77543792-4B8B-4A38-AA35-7F6DEBB7838D}" srcOrd="6" destOrd="0" parTransId="{B0459A12-0E2D-4DAE-A961-C495738CA4D7}" sibTransId="{4AF969FD-1A35-453E-A8F0-7D8FA9263F5C}"/>
    <dgm:cxn modelId="{2608D32F-AC33-914C-B3A9-AB115701CACE}" type="presOf" srcId="{42BB69D3-3751-4F41-8A55-68E17FE391F5}" destId="{A8043275-AA90-4F49-B954-4850C08D470D}" srcOrd="0" destOrd="0" presId="urn:microsoft.com/office/officeart/2005/8/layout/default"/>
    <dgm:cxn modelId="{AC254D34-C984-EB46-8521-3EAC466226CF}" type="presOf" srcId="{77543792-4B8B-4A38-AA35-7F6DEBB7838D}" destId="{C7267F5B-B735-CB4D-B363-166D9BBC32B0}" srcOrd="0" destOrd="0" presId="urn:microsoft.com/office/officeart/2005/8/layout/default"/>
    <dgm:cxn modelId="{20A7E666-D5DD-41E6-8276-629F3E504D63}" srcId="{EE431753-625E-412B-8C05-1DA99D87C09E}" destId="{A7CF0A74-E3F7-40CC-A07D-E69149E6594B}" srcOrd="1" destOrd="0" parTransId="{C6E138E3-A114-4737-9A8F-4913D480B9C1}" sibTransId="{B1D795DB-6608-4FD5-A5B6-7A24396BE98B}"/>
    <dgm:cxn modelId="{DA3B0F68-C61B-7E44-9B45-B82F8F02DE33}" type="presOf" srcId="{EE431753-625E-412B-8C05-1DA99D87C09E}" destId="{161B7C44-2D1F-DA4C-B6AE-60AEC1011407}" srcOrd="0" destOrd="0" presId="urn:microsoft.com/office/officeart/2005/8/layout/default"/>
    <dgm:cxn modelId="{7DDAAE81-5BF8-3648-B170-9BCC23D20D3B}" type="presOf" srcId="{3286928A-5CC0-45C5-9FAA-BE2556B61A54}" destId="{3F11BA36-42D3-4C48-A5A3-50FF9198BB64}" srcOrd="0" destOrd="0" presId="urn:microsoft.com/office/officeart/2005/8/layout/default"/>
    <dgm:cxn modelId="{48B39C82-0A3E-F140-A731-CD2DAC6635B0}" type="presOf" srcId="{A7CF0A74-E3F7-40CC-A07D-E69149E6594B}" destId="{63532E46-ECDB-D443-83F3-391B6DF0BCE6}" srcOrd="0" destOrd="0" presId="urn:microsoft.com/office/officeart/2005/8/layout/default"/>
    <dgm:cxn modelId="{B1F1CE89-E03A-2A47-A339-AEEC7DF72BF8}" type="presOf" srcId="{EE6886D2-89F7-4FEF-9026-4F6E7BD7967C}" destId="{2C1AF121-0DAB-9B4F-A17B-6721935166BC}" srcOrd="0" destOrd="0" presId="urn:microsoft.com/office/officeart/2005/8/layout/default"/>
    <dgm:cxn modelId="{E05F7E94-2582-4B74-B585-A17574900A9A}" srcId="{EE431753-625E-412B-8C05-1DA99D87C09E}" destId="{CF378728-264E-428E-B56B-E4606D509FC5}" srcOrd="8" destOrd="0" parTransId="{EE97D538-9664-4FE5-8B6D-36263FA425D5}" sibTransId="{A69F45FA-1F69-49E4-AE90-EC72F21C5FFE}"/>
    <dgm:cxn modelId="{52182FAA-0B71-4EC5-B80E-F149858C8EDE}" srcId="{EE431753-625E-412B-8C05-1DA99D87C09E}" destId="{EE6886D2-89F7-4FEF-9026-4F6E7BD7967C}" srcOrd="4" destOrd="0" parTransId="{A7D7FDD9-E5D0-4F6C-AA08-0700E0751267}" sibTransId="{998BF338-5093-4B1D-B72F-734ADFC53E08}"/>
    <dgm:cxn modelId="{6188BEAD-CE98-FD44-AEDB-A8C846484B34}" type="presOf" srcId="{3E2AF587-51D9-4E76-83A0-F264BFD2F6CA}" destId="{7702AD95-D505-164C-95EB-8A86FC0241D7}" srcOrd="0" destOrd="0" presId="urn:microsoft.com/office/officeart/2005/8/layout/default"/>
    <dgm:cxn modelId="{4427DCAE-49F0-4815-988F-87FC871EC490}" srcId="{EE431753-625E-412B-8C05-1DA99D87C09E}" destId="{8F94059C-688C-46BC-977D-701857DCFEEA}" srcOrd="10" destOrd="0" parTransId="{2D182B19-D591-4E57-8DF6-FF122AD3D338}" sibTransId="{36BE41AA-F2CD-44E3-BE0B-4FB87954036E}"/>
    <dgm:cxn modelId="{E39D35B7-1034-4020-9B30-31CC393F4097}" srcId="{EE431753-625E-412B-8C05-1DA99D87C09E}" destId="{3E2AF587-51D9-4E76-83A0-F264BFD2F6CA}" srcOrd="7" destOrd="0" parTransId="{4846B796-2AB4-4781-A327-C6F29A2F1D58}" sibTransId="{E1562317-9452-41E4-BB44-B3294145E930}"/>
    <dgm:cxn modelId="{EA652BBA-9BF9-4703-BF00-D17ED813004B}" srcId="{EE431753-625E-412B-8C05-1DA99D87C09E}" destId="{68C7FC7E-744F-43E2-A8E3-359BEDC2F470}" srcOrd="11" destOrd="0" parTransId="{4420164E-5278-4EF1-8DCC-901520E30878}" sibTransId="{A21C456C-C910-4643-B911-E232A979F5BD}"/>
    <dgm:cxn modelId="{679ACABD-0F6D-40D5-A88E-D1E2C9D10C60}" srcId="{EE431753-625E-412B-8C05-1DA99D87C09E}" destId="{B81D2FCA-0C94-48FA-BF54-010D729D3017}" srcOrd="2" destOrd="0" parTransId="{B90DAF3F-C141-4BCC-A8FD-B498C9EFD04E}" sibTransId="{088F7C09-DF32-4805-A5DA-3554E9F83222}"/>
    <dgm:cxn modelId="{B97C9CC3-C978-8E47-BB63-C185056383D3}" type="presOf" srcId="{11AE34C0-D6BA-4406-B067-A09B9008307E}" destId="{270994C8-4E9B-AC49-900A-F79AAADA3144}" srcOrd="0" destOrd="0" presId="urn:microsoft.com/office/officeart/2005/8/layout/default"/>
    <dgm:cxn modelId="{5C2587C5-5D96-4881-8CA2-689A8ACAB317}" srcId="{EE431753-625E-412B-8C05-1DA99D87C09E}" destId="{45014B06-ABE3-4AED-8589-8D273D5ECD81}" srcOrd="5" destOrd="0" parTransId="{6F1BE1F0-A45C-40AD-9157-A49A48E4E12F}" sibTransId="{8F279D8B-11A8-4BB9-A6A9-338BB072F850}"/>
    <dgm:cxn modelId="{164D8AD4-F069-D84A-AC76-0B759D6F683B}" type="presOf" srcId="{68C7FC7E-744F-43E2-A8E3-359BEDC2F470}" destId="{52891E9A-77B8-FB42-BBBE-65D6AE3861AE}" srcOrd="0" destOrd="0" presId="urn:microsoft.com/office/officeart/2005/8/layout/default"/>
    <dgm:cxn modelId="{C81A9DD5-ECE0-294E-BD74-560843F44A07}" type="presOf" srcId="{B81D2FCA-0C94-48FA-BF54-010D729D3017}" destId="{8B3A4A7F-D34E-4E45-8DFB-3ED77AE601CE}" srcOrd="0" destOrd="0" presId="urn:microsoft.com/office/officeart/2005/8/layout/default"/>
    <dgm:cxn modelId="{ADB447DD-A909-EE48-9661-83F6286A0B01}" type="presOf" srcId="{CF378728-264E-428E-B56B-E4606D509FC5}" destId="{5C24BD59-62C4-734F-BF38-91558CDE3E1D}" srcOrd="0" destOrd="0" presId="urn:microsoft.com/office/officeart/2005/8/layout/default"/>
    <dgm:cxn modelId="{17EDDEFC-E673-48F1-AC83-7BF7D3032F75}" srcId="{EE431753-625E-412B-8C05-1DA99D87C09E}" destId="{11AE34C0-D6BA-4406-B067-A09B9008307E}" srcOrd="0" destOrd="0" parTransId="{32ED2137-800E-4474-AC04-12DCBDA01F3A}" sibTransId="{1D54E3F3-614A-41A6-B32A-4DA9E8979FFC}"/>
    <dgm:cxn modelId="{1C22F3FF-0473-4376-BC10-ED57610B7812}" srcId="{EE431753-625E-412B-8C05-1DA99D87C09E}" destId="{42BB69D3-3751-4F41-8A55-68E17FE391F5}" srcOrd="9" destOrd="0" parTransId="{1FAAF604-9D46-4E6B-8DB4-C845900FBD47}" sibTransId="{3B9A1E22-8820-45E5-917D-3C631AABE9E0}"/>
    <dgm:cxn modelId="{ABF32A9B-B200-B54E-95B1-57B73BCD676B}" type="presParOf" srcId="{161B7C44-2D1F-DA4C-B6AE-60AEC1011407}" destId="{270994C8-4E9B-AC49-900A-F79AAADA3144}" srcOrd="0" destOrd="0" presId="urn:microsoft.com/office/officeart/2005/8/layout/default"/>
    <dgm:cxn modelId="{7EF3949E-6B26-3347-87B0-A2F0C60B4BA9}" type="presParOf" srcId="{161B7C44-2D1F-DA4C-B6AE-60AEC1011407}" destId="{C6D18CED-C7D6-F840-BA38-6466B59C5A96}" srcOrd="1" destOrd="0" presId="urn:microsoft.com/office/officeart/2005/8/layout/default"/>
    <dgm:cxn modelId="{0AD229C9-CCBA-7440-B9EC-F8D8BC6AE9B3}" type="presParOf" srcId="{161B7C44-2D1F-DA4C-B6AE-60AEC1011407}" destId="{63532E46-ECDB-D443-83F3-391B6DF0BCE6}" srcOrd="2" destOrd="0" presId="urn:microsoft.com/office/officeart/2005/8/layout/default"/>
    <dgm:cxn modelId="{06FF54F5-853E-364F-8434-EA43B1B8DDC2}" type="presParOf" srcId="{161B7C44-2D1F-DA4C-B6AE-60AEC1011407}" destId="{1787B88E-B45F-F04E-A7F1-81EDFE842FB2}" srcOrd="3" destOrd="0" presId="urn:microsoft.com/office/officeart/2005/8/layout/default"/>
    <dgm:cxn modelId="{D38F4D50-08C7-6845-BFD2-F7340E2F0C45}" type="presParOf" srcId="{161B7C44-2D1F-DA4C-B6AE-60AEC1011407}" destId="{8B3A4A7F-D34E-4E45-8DFB-3ED77AE601CE}" srcOrd="4" destOrd="0" presId="urn:microsoft.com/office/officeart/2005/8/layout/default"/>
    <dgm:cxn modelId="{0DF53BE6-7DF3-F24E-AA57-48FD3357AEF2}" type="presParOf" srcId="{161B7C44-2D1F-DA4C-B6AE-60AEC1011407}" destId="{6A43CC82-82FA-7149-8B6C-7DAE4F88C6D7}" srcOrd="5" destOrd="0" presId="urn:microsoft.com/office/officeart/2005/8/layout/default"/>
    <dgm:cxn modelId="{28C046BB-E63B-574A-9D18-777275BEBE73}" type="presParOf" srcId="{161B7C44-2D1F-DA4C-B6AE-60AEC1011407}" destId="{3F11BA36-42D3-4C48-A5A3-50FF9198BB64}" srcOrd="6" destOrd="0" presId="urn:microsoft.com/office/officeart/2005/8/layout/default"/>
    <dgm:cxn modelId="{C7DB3D30-D7BD-D34A-828D-1E8F17D75648}" type="presParOf" srcId="{161B7C44-2D1F-DA4C-B6AE-60AEC1011407}" destId="{8FE87079-60E4-824C-87D5-EA6EBAB95EC6}" srcOrd="7" destOrd="0" presId="urn:microsoft.com/office/officeart/2005/8/layout/default"/>
    <dgm:cxn modelId="{C0967AFB-D879-634C-902C-B0743590801B}" type="presParOf" srcId="{161B7C44-2D1F-DA4C-B6AE-60AEC1011407}" destId="{2C1AF121-0DAB-9B4F-A17B-6721935166BC}" srcOrd="8" destOrd="0" presId="urn:microsoft.com/office/officeart/2005/8/layout/default"/>
    <dgm:cxn modelId="{EB033C68-D21D-A443-A9FB-7DABA093AD92}" type="presParOf" srcId="{161B7C44-2D1F-DA4C-B6AE-60AEC1011407}" destId="{4B77FC40-3CFB-3242-912D-E92E5A892CB4}" srcOrd="9" destOrd="0" presId="urn:microsoft.com/office/officeart/2005/8/layout/default"/>
    <dgm:cxn modelId="{A373BBBA-5710-B243-97A4-928C1BD5E53C}" type="presParOf" srcId="{161B7C44-2D1F-DA4C-B6AE-60AEC1011407}" destId="{BADCF85B-572F-0843-B107-E8CAC13F71D8}" srcOrd="10" destOrd="0" presId="urn:microsoft.com/office/officeart/2005/8/layout/default"/>
    <dgm:cxn modelId="{CFAF5841-5DFC-7344-A52C-6056BA1D3534}" type="presParOf" srcId="{161B7C44-2D1F-DA4C-B6AE-60AEC1011407}" destId="{7219B593-1ADE-844B-A13F-84181B3E5A24}" srcOrd="11" destOrd="0" presId="urn:microsoft.com/office/officeart/2005/8/layout/default"/>
    <dgm:cxn modelId="{A89A7286-9E30-CA4D-8F0A-B31F0B6D0378}" type="presParOf" srcId="{161B7C44-2D1F-DA4C-B6AE-60AEC1011407}" destId="{C7267F5B-B735-CB4D-B363-166D9BBC32B0}" srcOrd="12" destOrd="0" presId="urn:microsoft.com/office/officeart/2005/8/layout/default"/>
    <dgm:cxn modelId="{5B4C4A79-3D4D-D147-B94B-362F3381A157}" type="presParOf" srcId="{161B7C44-2D1F-DA4C-B6AE-60AEC1011407}" destId="{F5C6CF25-342B-F742-BFEE-F22D00F0A9EE}" srcOrd="13" destOrd="0" presId="urn:microsoft.com/office/officeart/2005/8/layout/default"/>
    <dgm:cxn modelId="{F588D86E-6250-D748-A984-2680869EF1A9}" type="presParOf" srcId="{161B7C44-2D1F-DA4C-B6AE-60AEC1011407}" destId="{7702AD95-D505-164C-95EB-8A86FC0241D7}" srcOrd="14" destOrd="0" presId="urn:microsoft.com/office/officeart/2005/8/layout/default"/>
    <dgm:cxn modelId="{6A1A891F-92D6-0E4D-911D-6AD29849BA6E}" type="presParOf" srcId="{161B7C44-2D1F-DA4C-B6AE-60AEC1011407}" destId="{6002A938-4141-EC46-B8CC-CF34605EC5F1}" srcOrd="15" destOrd="0" presId="urn:microsoft.com/office/officeart/2005/8/layout/default"/>
    <dgm:cxn modelId="{94D6FCD6-A87C-4C4C-8378-BD149E1CE0AD}" type="presParOf" srcId="{161B7C44-2D1F-DA4C-B6AE-60AEC1011407}" destId="{5C24BD59-62C4-734F-BF38-91558CDE3E1D}" srcOrd="16" destOrd="0" presId="urn:microsoft.com/office/officeart/2005/8/layout/default"/>
    <dgm:cxn modelId="{3CBD16C1-C9B7-E943-96B7-E7AB9FED2D33}" type="presParOf" srcId="{161B7C44-2D1F-DA4C-B6AE-60AEC1011407}" destId="{28608C87-19D5-3747-A8FC-D4EB44F88501}" srcOrd="17" destOrd="0" presId="urn:microsoft.com/office/officeart/2005/8/layout/default"/>
    <dgm:cxn modelId="{0FFDF079-5F70-AF4D-9E7B-08E72F64506B}" type="presParOf" srcId="{161B7C44-2D1F-DA4C-B6AE-60AEC1011407}" destId="{A8043275-AA90-4F49-B954-4850C08D470D}" srcOrd="18" destOrd="0" presId="urn:microsoft.com/office/officeart/2005/8/layout/default"/>
    <dgm:cxn modelId="{419513EB-E1CE-9549-BE49-AA788F99F616}" type="presParOf" srcId="{161B7C44-2D1F-DA4C-B6AE-60AEC1011407}" destId="{5307AED6-BBBC-974C-A8BA-CF866557D7EF}" srcOrd="19" destOrd="0" presId="urn:microsoft.com/office/officeart/2005/8/layout/default"/>
    <dgm:cxn modelId="{85316B90-FA2B-FB41-B854-D3552F0F30E6}" type="presParOf" srcId="{161B7C44-2D1F-DA4C-B6AE-60AEC1011407}" destId="{6A61145A-B569-D946-B027-89FB2B040943}" srcOrd="20" destOrd="0" presId="urn:microsoft.com/office/officeart/2005/8/layout/default"/>
    <dgm:cxn modelId="{1B8CF97E-BE08-7D4D-8EBD-59D5150730A6}" type="presParOf" srcId="{161B7C44-2D1F-DA4C-B6AE-60AEC1011407}" destId="{1F4E952B-3E9C-5842-B8F7-6248B2DAB73C}" srcOrd="21" destOrd="0" presId="urn:microsoft.com/office/officeart/2005/8/layout/default"/>
    <dgm:cxn modelId="{27C0BE9B-459F-4849-85B8-342EA44202C8}" type="presParOf" srcId="{161B7C44-2D1F-DA4C-B6AE-60AEC1011407}" destId="{52891E9A-77B8-FB42-BBBE-65D6AE3861A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994C8-4E9B-AC49-900A-F79AAADA3144}">
      <dsp:nvSpPr>
        <dsp:cNvPr id="0" name=""/>
        <dsp:cNvSpPr/>
      </dsp:nvSpPr>
      <dsp:spPr>
        <a:xfrm>
          <a:off x="2228" y="39170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I. Codebase</a:t>
          </a:r>
        </a:p>
      </dsp:txBody>
      <dsp:txXfrm>
        <a:off x="2228" y="39170"/>
        <a:ext cx="1767648" cy="1060589"/>
      </dsp:txXfrm>
    </dsp:sp>
    <dsp:sp modelId="{63532E46-ECDB-D443-83F3-391B6DF0BCE6}">
      <dsp:nvSpPr>
        <dsp:cNvPr id="0" name=""/>
        <dsp:cNvSpPr/>
      </dsp:nvSpPr>
      <dsp:spPr>
        <a:xfrm>
          <a:off x="1946641" y="39170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II. Dependencies</a:t>
          </a:r>
        </a:p>
      </dsp:txBody>
      <dsp:txXfrm>
        <a:off x="1946641" y="39170"/>
        <a:ext cx="1767648" cy="1060589"/>
      </dsp:txXfrm>
    </dsp:sp>
    <dsp:sp modelId="{8B3A4A7F-D34E-4E45-8DFB-3ED77AE601CE}">
      <dsp:nvSpPr>
        <dsp:cNvPr id="0" name=""/>
        <dsp:cNvSpPr/>
      </dsp:nvSpPr>
      <dsp:spPr>
        <a:xfrm>
          <a:off x="3891055" y="39170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III. Config</a:t>
          </a:r>
        </a:p>
      </dsp:txBody>
      <dsp:txXfrm>
        <a:off x="3891055" y="39170"/>
        <a:ext cx="1767648" cy="1060589"/>
      </dsp:txXfrm>
    </dsp:sp>
    <dsp:sp modelId="{3F11BA36-42D3-4C48-A5A3-50FF9198BB64}">
      <dsp:nvSpPr>
        <dsp:cNvPr id="0" name=""/>
        <dsp:cNvSpPr/>
      </dsp:nvSpPr>
      <dsp:spPr>
        <a:xfrm>
          <a:off x="5835469" y="39170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IV. Backing services</a:t>
          </a:r>
        </a:p>
      </dsp:txBody>
      <dsp:txXfrm>
        <a:off x="5835469" y="39170"/>
        <a:ext cx="1767648" cy="1060589"/>
      </dsp:txXfrm>
    </dsp:sp>
    <dsp:sp modelId="{2C1AF121-0DAB-9B4F-A17B-6721935166BC}">
      <dsp:nvSpPr>
        <dsp:cNvPr id="0" name=""/>
        <dsp:cNvSpPr/>
      </dsp:nvSpPr>
      <dsp:spPr>
        <a:xfrm>
          <a:off x="2228" y="1276524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V. Build, release, run</a:t>
          </a:r>
        </a:p>
      </dsp:txBody>
      <dsp:txXfrm>
        <a:off x="2228" y="1276524"/>
        <a:ext cx="1767648" cy="1060589"/>
      </dsp:txXfrm>
    </dsp:sp>
    <dsp:sp modelId="{BADCF85B-572F-0843-B107-E8CAC13F71D8}">
      <dsp:nvSpPr>
        <dsp:cNvPr id="0" name=""/>
        <dsp:cNvSpPr/>
      </dsp:nvSpPr>
      <dsp:spPr>
        <a:xfrm>
          <a:off x="1946641" y="1276524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VI. Processes</a:t>
          </a:r>
        </a:p>
      </dsp:txBody>
      <dsp:txXfrm>
        <a:off x="1946641" y="1276524"/>
        <a:ext cx="1767648" cy="1060589"/>
      </dsp:txXfrm>
    </dsp:sp>
    <dsp:sp modelId="{C7267F5B-B735-CB4D-B363-166D9BBC32B0}">
      <dsp:nvSpPr>
        <dsp:cNvPr id="0" name=""/>
        <dsp:cNvSpPr/>
      </dsp:nvSpPr>
      <dsp:spPr>
        <a:xfrm>
          <a:off x="3891055" y="1276524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VII. Port binding</a:t>
          </a:r>
        </a:p>
      </dsp:txBody>
      <dsp:txXfrm>
        <a:off x="3891055" y="1276524"/>
        <a:ext cx="1767648" cy="1060589"/>
      </dsp:txXfrm>
    </dsp:sp>
    <dsp:sp modelId="{7702AD95-D505-164C-95EB-8A86FC0241D7}">
      <dsp:nvSpPr>
        <dsp:cNvPr id="0" name=""/>
        <dsp:cNvSpPr/>
      </dsp:nvSpPr>
      <dsp:spPr>
        <a:xfrm>
          <a:off x="5835469" y="1276524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VIII. Concurrency</a:t>
          </a:r>
        </a:p>
      </dsp:txBody>
      <dsp:txXfrm>
        <a:off x="5835469" y="1276524"/>
        <a:ext cx="1767648" cy="1060589"/>
      </dsp:txXfrm>
    </dsp:sp>
    <dsp:sp modelId="{5C24BD59-62C4-734F-BF38-91558CDE3E1D}">
      <dsp:nvSpPr>
        <dsp:cNvPr id="0" name=""/>
        <dsp:cNvSpPr/>
      </dsp:nvSpPr>
      <dsp:spPr>
        <a:xfrm>
          <a:off x="2228" y="2513878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IX. Disposability</a:t>
          </a:r>
        </a:p>
      </dsp:txBody>
      <dsp:txXfrm>
        <a:off x="2228" y="2513878"/>
        <a:ext cx="1767648" cy="1060589"/>
      </dsp:txXfrm>
    </dsp:sp>
    <dsp:sp modelId="{A8043275-AA90-4F49-B954-4850C08D470D}">
      <dsp:nvSpPr>
        <dsp:cNvPr id="0" name=""/>
        <dsp:cNvSpPr/>
      </dsp:nvSpPr>
      <dsp:spPr>
        <a:xfrm>
          <a:off x="1946641" y="2513878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X. Dev/prod parity</a:t>
          </a:r>
        </a:p>
      </dsp:txBody>
      <dsp:txXfrm>
        <a:off x="1946641" y="2513878"/>
        <a:ext cx="1767648" cy="1060589"/>
      </dsp:txXfrm>
    </dsp:sp>
    <dsp:sp modelId="{6A61145A-B569-D946-B027-89FB2B040943}">
      <dsp:nvSpPr>
        <dsp:cNvPr id="0" name=""/>
        <dsp:cNvSpPr/>
      </dsp:nvSpPr>
      <dsp:spPr>
        <a:xfrm>
          <a:off x="3891055" y="2513878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XI. Logs</a:t>
          </a:r>
        </a:p>
      </dsp:txBody>
      <dsp:txXfrm>
        <a:off x="3891055" y="2513878"/>
        <a:ext cx="1767648" cy="1060589"/>
      </dsp:txXfrm>
    </dsp:sp>
    <dsp:sp modelId="{52891E9A-77B8-FB42-BBBE-65D6AE3861AE}">
      <dsp:nvSpPr>
        <dsp:cNvPr id="0" name=""/>
        <dsp:cNvSpPr/>
      </dsp:nvSpPr>
      <dsp:spPr>
        <a:xfrm>
          <a:off x="5835469" y="2513878"/>
          <a:ext cx="1767648" cy="106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XII. Admin processes</a:t>
          </a:r>
        </a:p>
      </dsp:txBody>
      <dsp:txXfrm>
        <a:off x="5835469" y="2513878"/>
        <a:ext cx="1767648" cy="1060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10/22/21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10/22/21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bg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6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20315" indent="-120315">
              <a:buSzPct val="100000"/>
              <a:buChar char="•"/>
            </a:pPr>
            <a:r>
              <a:rPr dirty="0"/>
              <a:t>Docker and </a:t>
            </a:r>
            <a:r>
              <a:rPr dirty="0" err="1"/>
              <a:t>kubernetes</a:t>
            </a:r>
            <a:r>
              <a:rPr dirty="0"/>
              <a:t> are a MUST for implementing microservices</a:t>
            </a:r>
          </a:p>
          <a:p>
            <a:pPr marL="120315" indent="-120315">
              <a:buSzPct val="100000"/>
              <a:buChar char="•"/>
            </a:pPr>
            <a:r>
              <a:rPr dirty="0"/>
              <a:t>We will go into more details during the workshop but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solves dependency matrix: uses immutable images that contain dependencies for the app and are shippable across all the different environments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is also a standard that enables orchestration tools like Kubernetes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Kubernetes handles problems of distributed applications</a:t>
            </a:r>
          </a:p>
          <a:p>
            <a:pPr marL="120315" indent="-120315">
              <a:buSzPct val="100000"/>
              <a:buChar char="•"/>
            </a:pPr>
            <a:r>
              <a:rPr dirty="0"/>
              <a:t>These tools (Docker and Kubernetes) will go a long way to help you build distribute microservice applications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but there are some practices that you will need to implement in the application itself (12-factor)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Its a combination of tools + best practices that will ensure success in your transformation journey</a:t>
            </a:r>
          </a:p>
          <a:p>
            <a:pPr marL="501315" lvl="1" indent="-120315"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1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20315" indent="-120315">
              <a:buSzPct val="100000"/>
              <a:buChar char="•"/>
            </a:pPr>
            <a:r>
              <a:rPr dirty="0"/>
              <a:t>Docker and </a:t>
            </a:r>
            <a:r>
              <a:rPr dirty="0" err="1"/>
              <a:t>kubernetes</a:t>
            </a:r>
            <a:r>
              <a:rPr dirty="0"/>
              <a:t> are a MUST for implementing microservices</a:t>
            </a:r>
          </a:p>
          <a:p>
            <a:pPr marL="120315" indent="-120315">
              <a:buSzPct val="100000"/>
              <a:buChar char="•"/>
            </a:pPr>
            <a:r>
              <a:rPr dirty="0"/>
              <a:t>We will go into more details during the workshop but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solves dependency matrix: uses immutable images that contain dependencies for the app and are shippable across all the different environments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Docker is also a standard that enables orchestration tools like Kubernetes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Kubernetes handles problems of distributed applications</a:t>
            </a:r>
          </a:p>
          <a:p>
            <a:pPr marL="120315" indent="-120315">
              <a:buSzPct val="100000"/>
              <a:buChar char="•"/>
            </a:pPr>
            <a:r>
              <a:rPr dirty="0"/>
              <a:t>These tools (Docker and Kubernetes) will go a long way to help you build distribute microservice applications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but there are some practices that you will need to implement in the application itself (12-factor)</a:t>
            </a:r>
          </a:p>
          <a:p>
            <a:pPr marL="501315" lvl="1" indent="-120315">
              <a:buSzPct val="100000"/>
              <a:buChar char="•"/>
            </a:pPr>
            <a:r>
              <a:rPr dirty="0"/>
              <a:t>Its a combination of tools + best practices that will ensure success in your transformation journey</a:t>
            </a:r>
          </a:p>
          <a:p>
            <a:pPr marL="501315" lvl="1" indent="-120315">
              <a:buSzPct val="1000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7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Health check APIs. A health check API quickly returns the operational status of your microservice and indicates its ability to connect to dependent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 format and catalog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Deployment correlation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Distributed tracing. Use distributed tracing to identify a failing transaction and follow the flow of the transaction through your microservices application.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Topology information.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format and catalog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 cases and scripts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Monitoring configuration. Ensure high availability of your applications and reduce downtime. Understand why and how to implement automated monitoring.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Runbooks. A runbook provides the optimal way to address recurring IT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Failure Data Capture. Teams use First Failure Data Capture (FFDC) to instantly collect information about what led to a failure so that they don’t need to re-create the failure.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3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30581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92424"/>
            <a:ext cx="9144000" cy="385107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92425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349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177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56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8076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790391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76660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0775235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1824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3068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60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9676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524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1653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206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8526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3037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655333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15333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778485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8652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03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1900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692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08853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892076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632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001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0450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825191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37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463846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501365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17930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749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499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907020"/>
            <a:ext cx="2286000" cy="101419"/>
          </a:xfrm>
          <a:prstGeom prst="rect">
            <a:avLst/>
          </a:prstGeom>
        </p:spPr>
        <p:txBody>
          <a:bodyPr/>
          <a:lstStyle/>
          <a:p>
            <a:pPr defTabSz="914217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217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914217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73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1E8D83F-BCB1-D445-A34C-6F50632776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8627" y="1571626"/>
            <a:ext cx="8262937" cy="3119438"/>
          </a:xfrm>
          <a:prstGeom prst="rect">
            <a:avLst/>
          </a:prstGeom>
        </p:spPr>
        <p:txBody>
          <a:bodyPr lIns="0" tIns="0" rIns="0" bIns="0"/>
          <a:lstStyle>
            <a:lvl1pPr>
              <a:defRPr sz="1750"/>
            </a:lvl1pPr>
            <a:lvl2pPr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212713-07F0-E94C-AC00-39F829815C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627" y="452440"/>
            <a:ext cx="8262937" cy="1119187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/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C23A7-9840-864E-A994-592EAB9B52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80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bg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bg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bg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52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1289050"/>
            <a:ext cx="9144000" cy="385445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8" y="4694108"/>
            <a:ext cx="513793" cy="20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3"/>
            <a:ext cx="1920240" cy="2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tx2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tx2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2pPr>
            <a:lvl3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3pPr>
            <a:lvl4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4pPr>
            <a:lvl5pPr>
              <a:lnSpc>
                <a:spcPts val="1600"/>
              </a:lnSpc>
              <a:buClr>
                <a:schemeClr val="tx1"/>
              </a:buClr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3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6752"/>
            <a:ext cx="1278220" cy="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76726"/>
            <a:ext cx="4133088" cy="804672"/>
          </a:xfrm>
        </p:spPr>
        <p:txBody>
          <a:bodyPr/>
          <a:lstStyle>
            <a:lvl1pPr>
              <a:lnSpc>
                <a:spcPts val="2400"/>
              </a:lnSpc>
              <a:spcAft>
                <a:spcPts val="1200"/>
              </a:spcAft>
              <a:defRPr sz="1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37160" y="1244954"/>
            <a:ext cx="4206240" cy="3242300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" y="173736"/>
            <a:ext cx="8778172" cy="4301813"/>
          </a:xfrm>
        </p:spPr>
        <p:txBody>
          <a:bodyPr/>
          <a:lstStyle>
            <a:lvl1pPr>
              <a:lnSpc>
                <a:spcPts val="9600"/>
              </a:lnSpc>
              <a:spcAft>
                <a:spcPts val="0"/>
              </a:spcAft>
              <a:defRPr sz="96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5562534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164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>
            <a:lvl1pPr>
              <a:spcAft>
                <a:spcPts val="18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4572000" cy="257175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lnSpc>
                <a:spcPts val="28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0" y="2570162"/>
            <a:ext cx="4572000" cy="2573337"/>
          </a:xfr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4572000" cy="2573337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2286001" y="2570162"/>
            <a:ext cx="2286000" cy="257333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2570162"/>
            <a:ext cx="2286000" cy="2573337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solidFill>
            <a:schemeClr val="accent1"/>
          </a:solidFill>
        </p:spPr>
        <p:txBody>
          <a:bodyPr lIns="182880" tIns="137160" rIns="228600" bIns="228600"/>
          <a:lstStyle>
            <a:lvl1pPr>
              <a:lnSpc>
                <a:spcPts val="54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4589092" y="2780522"/>
            <a:ext cx="2260362" cy="1715278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03091" y="2780522"/>
            <a:ext cx="0" cy="1715278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289050"/>
            <a:ext cx="9144000" cy="38544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89050"/>
          </a:xfrm>
          <a:solidFill>
            <a:schemeClr val="accent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8481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2" y="3848100"/>
            <a:ext cx="4343402" cy="647700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lnSpc>
                <a:spcPts val="16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3pPr>
            <a:lvl4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4pPr>
            <a:lvl5pPr>
              <a:lnSpc>
                <a:spcPts val="1600"/>
              </a:lnSpc>
              <a:buClr>
                <a:schemeClr val="bg1"/>
              </a:buClr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72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58000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76168" y="242596"/>
            <a:ext cx="0" cy="425320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80788" y="1225296"/>
            <a:ext cx="4134544" cy="3279648"/>
          </a:xfrm>
        </p:spPr>
        <p:txBody>
          <a:bodyPr/>
          <a:lstStyle>
            <a:lvl1pPr>
              <a:lnSpc>
                <a:spcPts val="2800"/>
              </a:lnSpc>
              <a:spcAft>
                <a:spcPts val="1800"/>
              </a:spcAft>
              <a:defRPr sz="24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05456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847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28004"/>
            <a:ext cx="4123944" cy="3267795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2" indent="0">
              <a:buNone/>
              <a:defRPr/>
            </a:lvl3pPr>
            <a:lvl4pPr marL="434975" indent="0">
              <a:buNone/>
              <a:defRPr/>
            </a:lvl4pPr>
            <a:lvl5pPr marL="6318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890" y="2318365"/>
            <a:ext cx="1278220" cy="5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98826"/>
            <a:ext cx="4142232" cy="4296974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707" y="4694756"/>
            <a:ext cx="513796" cy="20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7" y="4690872"/>
            <a:ext cx="1920240" cy="2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3202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0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-120"/>
        <a:buChar char="–"/>
        <a:tabLst/>
        <a:defRPr sz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Font typeface=".AppleSystemUIFont" charset="-120"/>
        <a:buChar char="»"/>
        <a:tabLst/>
        <a:defRPr sz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10312" y="175530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4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86600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ts val="1800"/>
        </a:spcAft>
        <a:defRPr sz="24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5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tx1"/>
        </a:buClr>
        <a:buSzPct val="90000"/>
        <a:buFont typeface="Wingdings" pitchFamily="2" charset="2"/>
        <a:buNone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171450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342900" indent="-141288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628650" indent="-193675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SzPct val="100000"/>
        <a:buFont typeface=".AppleSystemUIFont" charset="-120"/>
        <a:buChar char="–"/>
        <a:tabLst/>
        <a:defRPr sz="12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803275" indent="-171450" algn="l" rtl="0" eaLnBrk="1" fontAlgn="base" hangingPunct="1">
        <a:lnSpc>
          <a:spcPts val="1600"/>
        </a:lnSpc>
        <a:spcBef>
          <a:spcPts val="0"/>
        </a:spcBef>
        <a:spcAft>
          <a:spcPts val="600"/>
        </a:spcAft>
        <a:buClr>
          <a:schemeClr val="bg1"/>
        </a:buClr>
        <a:buFont typeface=".AppleSystemUIFont" charset="-120"/>
        <a:buChar char="»"/>
        <a:tabLst/>
        <a:defRPr sz="12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158370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6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31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96" indent="-12966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4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0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9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58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23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87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51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16" algn="l" defTabSz="725130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348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  <p:sldLayoutId id="2147484081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  <p:sldLayoutId id="2147484088" r:id="rId30"/>
    <p:sldLayoutId id="2147484089" r:id="rId31"/>
    <p:sldLayoutId id="2147484090" r:id="rId32"/>
    <p:sldLayoutId id="2147484091" r:id="rId33"/>
    <p:sldLayoutId id="2147484092" r:id="rId34"/>
    <p:sldLayoutId id="2147484093" r:id="rId35"/>
    <p:sldLayoutId id="2147484094" r:id="rId36"/>
    <p:sldLayoutId id="2147484095" r:id="rId37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henewstack.io/10-key-attributes-of-cloud-native-applications/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691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27270"/>
            <a:ext cx="2606778" cy="1012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4549"/>
            <a:ext cx="8759414" cy="1387049"/>
          </a:xfrm>
        </p:spPr>
        <p:txBody>
          <a:bodyPr/>
          <a:lstStyle/>
          <a:p>
            <a:r>
              <a:rPr lang="en-US" sz="3200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3200" b="1" dirty="0">
                <a:latin typeface="IBM Plex Sans ExtraLight" panose="020B0303050203000203" pitchFamily="34" charset="0"/>
              </a:rPr>
            </a:br>
            <a:br>
              <a:rPr lang="en-US" sz="3200" b="1" dirty="0">
                <a:latin typeface="IBM Plex Sans ExtraLight" panose="020B0303050203000203" pitchFamily="34" charset="0"/>
              </a:rPr>
            </a:br>
            <a:r>
              <a:rPr lang="en-US" sz="2700" b="1" dirty="0">
                <a:latin typeface="IBM Plex Sans ExtraLight" panose="020B0303050203000203" pitchFamily="34" charset="0"/>
              </a:rPr>
              <a:t>Cloud Native Applications</a:t>
            </a:r>
            <a:endParaRPr lang="en-US" sz="2000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228600" y="2116220"/>
            <a:ext cx="6971098" cy="7706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  <a:sym typeface="Arial"/>
              </a:rPr>
              <a:t>IBM Hybrid Cloud Ecosystem</a:t>
            </a:r>
          </a:p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ADD-1F0A-CA46-B594-917C9F09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3" y="161574"/>
            <a:ext cx="8052779" cy="381000"/>
          </a:xfrm>
        </p:spPr>
        <p:txBody>
          <a:bodyPr>
            <a:noAutofit/>
          </a:bodyPr>
          <a:lstStyle/>
          <a:p>
            <a:r>
              <a:rPr lang="en-US" dirty="0"/>
              <a:t>Key tenets of a cloud native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401D-DB11-EC42-AC24-799871FE3E2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1173" y="774238"/>
            <a:ext cx="8271272" cy="37819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28663" lvl="1" indent="-385763">
              <a:buFont typeface="+mj-lt"/>
              <a:buAutoNum type="arabicPeriod"/>
            </a:pPr>
            <a:r>
              <a:rPr lang="en-US" dirty="0"/>
              <a:t>Packaged as light weight </a:t>
            </a:r>
            <a:r>
              <a:rPr lang="en-US" b="1" dirty="0"/>
              <a:t>containers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Developed with best-of-breed languages and frameworks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Designed as loosely coupled </a:t>
            </a:r>
            <a:r>
              <a:rPr lang="en-US" b="1" dirty="0"/>
              <a:t>microservices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Centered around </a:t>
            </a:r>
            <a:r>
              <a:rPr lang="en-US" b="1" dirty="0"/>
              <a:t>APIs</a:t>
            </a:r>
            <a:r>
              <a:rPr lang="en-US" dirty="0"/>
              <a:t> for interaction and collaboration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Architected with a clean separation of stateless and stateful services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Isolated from server and operating system dependencies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Deployed on self-service, elastic, </a:t>
            </a:r>
            <a:r>
              <a:rPr lang="en-US" b="1" dirty="0"/>
              <a:t>cloud infrastructure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Managed through agile </a:t>
            </a:r>
            <a:r>
              <a:rPr lang="en-US" b="1" dirty="0"/>
              <a:t>DevOps</a:t>
            </a:r>
            <a:r>
              <a:rPr lang="en-US" dirty="0"/>
              <a:t> processes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Automated capabilities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Defined, policy-driven resource allocation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42900" lvl="1" indent="0">
              <a:buNone/>
            </a:pPr>
            <a:r>
              <a:rPr lang="en-CA" dirty="0">
                <a:hlinkClick r:id="rId2"/>
              </a:rPr>
              <a:t>https://thenewstack.io/10-key-attributes-of-cloud-native-applications/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3ADD-1F0A-CA46-B594-917C9F09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4" y="161574"/>
            <a:ext cx="8193764" cy="381000"/>
          </a:xfrm>
        </p:spPr>
        <p:txBody>
          <a:bodyPr>
            <a:noAutofit/>
          </a:bodyPr>
          <a:lstStyle/>
          <a:p>
            <a:r>
              <a:rPr lang="en-US" dirty="0"/>
              <a:t>Key tenets of a microservices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2401D-DB11-EC42-AC24-799871FE3E2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1174" y="774238"/>
            <a:ext cx="8271272" cy="37819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728663" lvl="1" indent="-385763">
              <a:buFont typeface="+mj-lt"/>
              <a:buAutoNum type="arabicPeriod"/>
            </a:pPr>
            <a:r>
              <a:rPr lang="en-US" dirty="0"/>
              <a:t>Large monoliths are broken down into many small services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Services are optimized for a single function or business capability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Teams that write the code should also deploy the code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Smart endpoints, dumb pipes (message brokers) 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Decentralized governance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Decentralized data management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CA" dirty="0">
                <a:hlinkClick r:id="rId3"/>
              </a:rPr>
              <a:t>https://martinfowler.com/articles/microservices.html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6B2DC3-5E6B-B643-9053-13B37505EE6F}"/>
              </a:ext>
            </a:extLst>
          </p:cNvPr>
          <p:cNvGrpSpPr/>
          <p:nvPr/>
        </p:nvGrpSpPr>
        <p:grpSpPr>
          <a:xfrm>
            <a:off x="4411998" y="2807934"/>
            <a:ext cx="1689194" cy="1030589"/>
            <a:chOff x="711200" y="2769923"/>
            <a:chExt cx="2476500" cy="228461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3530CBA-D4B0-E84D-81AF-6E9C93EA7DEA}"/>
                </a:ext>
              </a:extLst>
            </p:cNvPr>
            <p:cNvSpPr/>
            <p:nvPr/>
          </p:nvSpPr>
          <p:spPr>
            <a:xfrm>
              <a:off x="711200" y="3603665"/>
              <a:ext cx="2476500" cy="679372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2" name="Moon 11">
              <a:extLst>
                <a:ext uri="{FF2B5EF4-FFF2-40B4-BE49-F238E27FC236}">
                  <a16:creationId xmlns:a16="http://schemas.microsoft.com/office/drawing/2014/main" id="{2833B302-3DEE-EA4B-BA0F-018266EA7248}"/>
                </a:ext>
              </a:extLst>
            </p:cNvPr>
            <p:cNvSpPr/>
            <p:nvPr/>
          </p:nvSpPr>
          <p:spPr>
            <a:xfrm>
              <a:off x="2089149" y="2974363"/>
              <a:ext cx="349249" cy="1124763"/>
            </a:xfrm>
            <a:prstGeom prst="moon">
              <a:avLst>
                <a:gd name="adj" fmla="val 54773"/>
              </a:avLst>
            </a:prstGeom>
            <a:solidFill>
              <a:srgbClr val="FFC000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3" name="Plaque 12">
              <a:extLst>
                <a:ext uri="{FF2B5EF4-FFF2-40B4-BE49-F238E27FC236}">
                  <a16:creationId xmlns:a16="http://schemas.microsoft.com/office/drawing/2014/main" id="{D5AC99F9-822E-D844-A8C4-41A6A6430C38}"/>
                </a:ext>
              </a:extLst>
            </p:cNvPr>
            <p:cNvSpPr/>
            <p:nvPr/>
          </p:nvSpPr>
          <p:spPr>
            <a:xfrm>
              <a:off x="1327150" y="3873363"/>
              <a:ext cx="419253" cy="857528"/>
            </a:xfrm>
            <a:prstGeom prst="plaque">
              <a:avLst>
                <a:gd name="adj" fmla="val 37871"/>
              </a:avLst>
            </a:prstGeom>
            <a:solidFill>
              <a:srgbClr val="4472C4">
                <a:lumMod val="75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528931A-7ED9-BC43-82F6-9EF5B2297E6F}"/>
                </a:ext>
              </a:extLst>
            </p:cNvPr>
            <p:cNvSpPr/>
            <p:nvPr/>
          </p:nvSpPr>
          <p:spPr>
            <a:xfrm>
              <a:off x="1077836" y="2769923"/>
              <a:ext cx="498628" cy="1219780"/>
            </a:xfrm>
            <a:prstGeom prst="triangle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C3B69E04-E113-E343-AAB3-CAD734D60DDF}"/>
                </a:ext>
              </a:extLst>
            </p:cNvPr>
            <p:cNvSpPr/>
            <p:nvPr/>
          </p:nvSpPr>
          <p:spPr>
            <a:xfrm>
              <a:off x="2263775" y="4191068"/>
              <a:ext cx="381000" cy="863467"/>
            </a:xfrm>
            <a:prstGeom prst="teardrop">
              <a:avLst>
                <a:gd name="adj" fmla="val 200000"/>
              </a:avLst>
            </a:prstGeom>
            <a:solidFill>
              <a:srgbClr val="70AD47">
                <a:lumMod val="60000"/>
                <a:lumOff val="4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AD746C-EE47-FC47-BB0A-24A93E921BC1}"/>
              </a:ext>
            </a:extLst>
          </p:cNvPr>
          <p:cNvGrpSpPr/>
          <p:nvPr/>
        </p:nvGrpSpPr>
        <p:grpSpPr>
          <a:xfrm>
            <a:off x="7015291" y="2819061"/>
            <a:ext cx="1712756" cy="1024211"/>
            <a:chOff x="609599" y="2006130"/>
            <a:chExt cx="2476500" cy="227047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21F4961-152D-5D49-92FB-8F09086BA90C}"/>
                </a:ext>
              </a:extLst>
            </p:cNvPr>
            <p:cNvSpPr/>
            <p:nvPr/>
          </p:nvSpPr>
          <p:spPr>
            <a:xfrm>
              <a:off x="609599" y="2853125"/>
              <a:ext cx="2476500" cy="679373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12700" cap="flat">
              <a:solidFill>
                <a:srgbClr val="4472C4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34289" tIns="34289" rIns="34289" bIns="34289" numCol="1" spcCol="38100" rtlCol="0" anchor="ctr">
              <a:spAutoFit/>
            </a:bodyPr>
            <a:lstStyle/>
            <a:p>
              <a:pPr defTabSz="685800" hangingPunct="0">
                <a:defRPr/>
              </a:pPr>
              <a:endParaRPr lang="en-US" b="1" kern="0">
                <a:solidFill>
                  <a:srgbClr val="000000"/>
                </a:solidFill>
                <a:latin typeface="Calibri"/>
                <a:ea typeface="+mj-ea"/>
                <a:cs typeface="Calibri"/>
                <a:sym typeface="Calibri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6FC460-4278-9A4E-B7EB-17FE9A02C09B}"/>
                </a:ext>
              </a:extLst>
            </p:cNvPr>
            <p:cNvGrpSpPr/>
            <p:nvPr/>
          </p:nvGrpSpPr>
          <p:grpSpPr>
            <a:xfrm>
              <a:off x="1970495" y="2053638"/>
              <a:ext cx="908050" cy="1124764"/>
              <a:chOff x="6419001" y="2288679"/>
              <a:chExt cx="908050" cy="112476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DF58728-57F2-D64E-B041-8A90CB22C301}"/>
                  </a:ext>
                </a:extLst>
              </p:cNvPr>
              <p:cNvSpPr/>
              <p:nvPr/>
            </p:nvSpPr>
            <p:spPr>
              <a:xfrm>
                <a:off x="6419001" y="2544037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2" name="Moon 31">
                <a:extLst>
                  <a:ext uri="{FF2B5EF4-FFF2-40B4-BE49-F238E27FC236}">
                    <a16:creationId xmlns:a16="http://schemas.microsoft.com/office/drawing/2014/main" id="{2BAF04C6-24ED-6148-A74B-B3C964C5C642}"/>
                  </a:ext>
                </a:extLst>
              </p:cNvPr>
              <p:cNvSpPr/>
              <p:nvPr/>
            </p:nvSpPr>
            <p:spPr>
              <a:xfrm>
                <a:off x="6698402" y="2288679"/>
                <a:ext cx="349250" cy="1124764"/>
              </a:xfrm>
              <a:prstGeom prst="moon">
                <a:avLst>
                  <a:gd name="adj" fmla="val 54773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39313CA-EBA6-114C-B8C3-5AD34DB01E48}"/>
                </a:ext>
              </a:extLst>
            </p:cNvPr>
            <p:cNvGrpSpPr/>
            <p:nvPr/>
          </p:nvGrpSpPr>
          <p:grpSpPr>
            <a:xfrm>
              <a:off x="783045" y="3255995"/>
              <a:ext cx="908050" cy="863467"/>
              <a:chOff x="4813300" y="3803949"/>
              <a:chExt cx="908050" cy="86346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563DEF-4BB7-774B-B743-44A8411D7330}"/>
                  </a:ext>
                </a:extLst>
              </p:cNvPr>
              <p:cNvSpPr/>
              <p:nvPr/>
            </p:nvSpPr>
            <p:spPr>
              <a:xfrm>
                <a:off x="4813300" y="3928657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5" name="Plaque 34">
                <a:extLst>
                  <a:ext uri="{FF2B5EF4-FFF2-40B4-BE49-F238E27FC236}">
                    <a16:creationId xmlns:a16="http://schemas.microsoft.com/office/drawing/2014/main" id="{FCE192F1-2321-9C4B-9F4F-1AC67EB3B0FD}"/>
                  </a:ext>
                </a:extLst>
              </p:cNvPr>
              <p:cNvSpPr/>
              <p:nvPr/>
            </p:nvSpPr>
            <p:spPr>
              <a:xfrm>
                <a:off x="5057697" y="3803949"/>
                <a:ext cx="419254" cy="863467"/>
              </a:xfrm>
              <a:prstGeom prst="plaque">
                <a:avLst>
                  <a:gd name="adj" fmla="val 37871"/>
                </a:avLst>
              </a:prstGeom>
              <a:solidFill>
                <a:srgbClr val="4472C4">
                  <a:lumMod val="75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80B97A2-B26C-CA40-848B-D8947CE57C06}"/>
                </a:ext>
              </a:extLst>
            </p:cNvPr>
            <p:cNvGrpSpPr/>
            <p:nvPr/>
          </p:nvGrpSpPr>
          <p:grpSpPr>
            <a:xfrm>
              <a:off x="783045" y="2006130"/>
              <a:ext cx="908050" cy="1219782"/>
              <a:chOff x="4813300" y="2135950"/>
              <a:chExt cx="908050" cy="121978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083537-82FF-8A47-874C-CE7BA26520AF}"/>
                  </a:ext>
                </a:extLst>
              </p:cNvPr>
              <p:cNvSpPr/>
              <p:nvPr/>
            </p:nvSpPr>
            <p:spPr>
              <a:xfrm>
                <a:off x="4813300" y="2438817"/>
                <a:ext cx="908050" cy="614049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84871895-42E1-0E44-87D1-B5CB46E35974}"/>
                  </a:ext>
                </a:extLst>
              </p:cNvPr>
              <p:cNvSpPr/>
              <p:nvPr/>
            </p:nvSpPr>
            <p:spPr>
              <a:xfrm>
                <a:off x="5018010" y="2135950"/>
                <a:ext cx="498628" cy="1219782"/>
              </a:xfrm>
              <a:prstGeom prst="triangle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7289240-2B05-0B40-A4FA-9489D5AA2E6E}"/>
                </a:ext>
              </a:extLst>
            </p:cNvPr>
            <p:cNvGrpSpPr/>
            <p:nvPr/>
          </p:nvGrpSpPr>
          <p:grpSpPr>
            <a:xfrm>
              <a:off x="1970495" y="3405967"/>
              <a:ext cx="908050" cy="870638"/>
              <a:chOff x="6360340" y="3928656"/>
              <a:chExt cx="908050" cy="87063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FA24675-7BC6-0245-910E-1A4764F299EF}"/>
                  </a:ext>
                </a:extLst>
              </p:cNvPr>
              <p:cNvSpPr/>
              <p:nvPr/>
            </p:nvSpPr>
            <p:spPr>
              <a:xfrm>
                <a:off x="6360340" y="3928656"/>
                <a:ext cx="908050" cy="614048"/>
              </a:xfrm>
              <a:prstGeom prst="rect">
                <a:avLst/>
              </a:prstGeom>
              <a:solidFill>
                <a:srgbClr val="A5A5A5">
                  <a:lumMod val="40000"/>
                  <a:lumOff val="6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  <p:sp>
            <p:nvSpPr>
              <p:cNvPr id="41" name="Teardrop 40">
                <a:extLst>
                  <a:ext uri="{FF2B5EF4-FFF2-40B4-BE49-F238E27FC236}">
                    <a16:creationId xmlns:a16="http://schemas.microsoft.com/office/drawing/2014/main" id="{E31EF441-C0A2-FF48-8AA3-1BF5AE383B08}"/>
                  </a:ext>
                </a:extLst>
              </p:cNvPr>
              <p:cNvSpPr/>
              <p:nvPr/>
            </p:nvSpPr>
            <p:spPr>
              <a:xfrm>
                <a:off x="6507900" y="3935827"/>
                <a:ext cx="381000" cy="863467"/>
              </a:xfrm>
              <a:prstGeom prst="teardrop">
                <a:avLst>
                  <a:gd name="adj" fmla="val 200000"/>
                </a:avLst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34289" tIns="34289" rIns="34289" bIns="34289" numCol="1" spcCol="38100" rtlCol="0" anchor="ctr">
                <a:spAutoFit/>
              </a:bodyPr>
              <a:lstStyle/>
              <a:p>
                <a:pPr defTabSz="685800" hangingPunct="0">
                  <a:defRPr/>
                </a:pPr>
                <a:endParaRPr lang="en-US" b="1" kern="0">
                  <a:solidFill>
                    <a:srgbClr val="000000"/>
                  </a:solidFill>
                  <a:latin typeface="Calibri"/>
                  <a:ea typeface="+mj-ea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611A649-F13A-E341-9ADD-CD538D64407F}"/>
              </a:ext>
            </a:extLst>
          </p:cNvPr>
          <p:cNvSpPr/>
          <p:nvPr/>
        </p:nvSpPr>
        <p:spPr>
          <a:xfrm>
            <a:off x="6319834" y="3048108"/>
            <a:ext cx="613084" cy="550243"/>
          </a:xfrm>
          <a:prstGeom prst="rightArrow">
            <a:avLst/>
          </a:prstGeom>
          <a:solidFill>
            <a:srgbClr val="535353"/>
          </a:solidFill>
          <a:ln w="12700" cap="flat">
            <a:solidFill>
              <a:srgbClr val="4472C4"/>
            </a:solidFill>
            <a:prstDash val="solid"/>
            <a:miter lim="800000"/>
          </a:ln>
          <a:effectLst/>
          <a:sp3d/>
        </p:spPr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hangingPunct="0">
              <a:defRPr/>
            </a:pPr>
            <a:endParaRPr lang="en-US" b="1" kern="0">
              <a:solidFill>
                <a:srgbClr val="000000"/>
              </a:solidFill>
              <a:latin typeface="Calibri"/>
              <a:ea typeface="+mj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97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26EE157D-220E-FD44-BABC-5FA42D12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23" y="3025569"/>
            <a:ext cx="1206713" cy="1206713"/>
          </a:xfrm>
          <a:prstGeom prst="rect">
            <a:avLst/>
          </a:prstGeom>
        </p:spPr>
      </p:pic>
      <p:sp>
        <p:nvSpPr>
          <p:cNvPr id="524" name="Title 1"/>
          <p:cNvSpPr txBox="1">
            <a:spLocks noGrp="1"/>
          </p:cNvSpPr>
          <p:nvPr>
            <p:ph type="title"/>
          </p:nvPr>
        </p:nvSpPr>
        <p:spPr>
          <a:xfrm>
            <a:off x="210311" y="175530"/>
            <a:ext cx="6120308" cy="804672"/>
          </a:xfrm>
          <a:prstGeom prst="rect">
            <a:avLst/>
          </a:prstGeom>
        </p:spPr>
        <p:txBody>
          <a:bodyPr vert="horz" lIns="34289" tIns="34289" rIns="34289" bIns="34289" rtlCol="0" anchor="t">
            <a:noAutofit/>
          </a:bodyPr>
          <a:lstStyle>
            <a:lvl1pPr marL="0" indent="0" defTabSz="598967">
              <a:buSzTx/>
              <a:buNone/>
              <a:defRPr sz="2000"/>
            </a:lvl1pPr>
          </a:lstStyle>
          <a:p>
            <a:r>
              <a:rPr lang="en-US" dirty="0"/>
              <a:t>Example monolithic application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BD1AA-7178-5A4B-9817-F31F58E6A3E0}"/>
              </a:ext>
            </a:extLst>
          </p:cNvPr>
          <p:cNvSpPr txBox="1"/>
          <p:nvPr/>
        </p:nvSpPr>
        <p:spPr>
          <a:xfrm>
            <a:off x="4378115" y="4333172"/>
            <a:ext cx="3560710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hangingPunct="0">
              <a:buSzPct val="100000"/>
            </a:pPr>
            <a:r>
              <a:rPr lang="en-US" sz="1050" dirty="0"/>
              <a:t>An eCommerce Java EE  app on </a:t>
            </a:r>
            <a:r>
              <a:rPr lang="en-US" sz="1050" dirty="0" err="1"/>
              <a:t>Websphere</a:t>
            </a:r>
            <a:r>
              <a:rPr lang="en-US" sz="1050" dirty="0"/>
              <a:t> </a:t>
            </a:r>
            <a:endParaRPr lang="en-US" sz="1050" dirty="0">
              <a:solidFill>
                <a:srgbClr val="2B2B2B"/>
              </a:solidFill>
              <a:sym typeface="Helvetica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F317E4-5D66-5D4A-9C7C-5C71E40EE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2562"/>
            <a:ext cx="138564" cy="2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13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74AA3CD-0286-B34A-96DC-10ACB7942AB5}"/>
              </a:ext>
            </a:extLst>
          </p:cNvPr>
          <p:cNvSpPr txBox="1">
            <a:spLocks/>
          </p:cNvSpPr>
          <p:nvPr/>
        </p:nvSpPr>
        <p:spPr>
          <a:xfrm>
            <a:off x="83699" y="1228961"/>
            <a:ext cx="2494631" cy="21955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rgbClr val="2B2B2B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defRPr>
                <a:solidFill>
                  <a:srgbClr val="2B2B2B"/>
                </a:solidFill>
              </a:defRPr>
            </a:pPr>
            <a:r>
              <a:rPr lang="en-US" sz="1200" dirty="0"/>
              <a:t>eCommerce app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Store front web interface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Customer Accounts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Inventory 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Shipping</a:t>
            </a:r>
          </a:p>
          <a:p>
            <a:pPr marL="611177" lvl="2" indent="-214313">
              <a:buFont typeface="Arial" panose="020B0604020202020204" pitchFamily="34" charset="0"/>
              <a:buChar char="•"/>
            </a:pPr>
            <a:r>
              <a:rPr lang="en-US" sz="1200" dirty="0"/>
              <a:t>Back end for mobile app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CE049-D89E-9E4F-89FB-1023A1B784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862" y="1743998"/>
            <a:ext cx="401915" cy="230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DE83F9-3D50-7E4B-9508-59F4A89D8FCA}"/>
              </a:ext>
            </a:extLst>
          </p:cNvPr>
          <p:cNvSpPr txBox="1"/>
          <p:nvPr/>
        </p:nvSpPr>
        <p:spPr>
          <a:xfrm>
            <a:off x="2816329" y="2007574"/>
            <a:ext cx="140064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Mobile app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16F5E-B0C7-E440-B2BE-59CD4CAC469C}"/>
              </a:ext>
            </a:extLst>
          </p:cNvPr>
          <p:cNvSpPr txBox="1"/>
          <p:nvPr/>
        </p:nvSpPr>
        <p:spPr>
          <a:xfrm>
            <a:off x="2839073" y="2669367"/>
            <a:ext cx="140064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Browser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95B17-5D5B-1E44-A47A-7887A111F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861" y="2357031"/>
            <a:ext cx="342762" cy="355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EEB7A-C8B1-E141-A823-1C93D39BDA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97" y="2767470"/>
            <a:ext cx="355958" cy="430577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0C74F3B-62FA-F34B-8EB0-80C8A34CB0D7}"/>
              </a:ext>
            </a:extLst>
          </p:cNvPr>
          <p:cNvSpPr/>
          <p:nvPr/>
        </p:nvSpPr>
        <p:spPr>
          <a:xfrm>
            <a:off x="4440312" y="1262970"/>
            <a:ext cx="4130627" cy="2898575"/>
          </a:xfrm>
          <a:prstGeom prst="frame">
            <a:avLst/>
          </a:prstGeom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A69F4D04-4393-5F4E-96BD-0F544809132C}"/>
              </a:ext>
            </a:extLst>
          </p:cNvPr>
          <p:cNvSpPr/>
          <p:nvPr/>
        </p:nvSpPr>
        <p:spPr>
          <a:xfrm>
            <a:off x="4305360" y="882856"/>
            <a:ext cx="4115267" cy="3278688"/>
          </a:xfrm>
          <a:prstGeom prst="fram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E0B533-6843-1C4A-9FB1-47043DEAB49F}"/>
              </a:ext>
            </a:extLst>
          </p:cNvPr>
          <p:cNvSpPr/>
          <p:nvPr/>
        </p:nvSpPr>
        <p:spPr>
          <a:xfrm>
            <a:off x="4572006" y="881970"/>
            <a:ext cx="3012509" cy="3853662"/>
          </a:xfrm>
          <a:prstGeom prst="roundRect">
            <a:avLst/>
          </a:prstGeom>
          <a:noFill/>
          <a:ln w="66675">
            <a:solidFill>
              <a:schemeClr val="tx1">
                <a:alpha val="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C8989C8-0927-8D47-A8FA-05DB52737167}"/>
              </a:ext>
            </a:extLst>
          </p:cNvPr>
          <p:cNvSpPr/>
          <p:nvPr/>
        </p:nvSpPr>
        <p:spPr>
          <a:xfrm>
            <a:off x="4655375" y="957559"/>
            <a:ext cx="3006191" cy="3103330"/>
          </a:xfrm>
          <a:prstGeom prst="roundRect">
            <a:avLst/>
          </a:prstGeom>
          <a:ln w="44450">
            <a:solidFill>
              <a:schemeClr val="tx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E16B823-50E0-594A-9521-42A8B534E93A}"/>
              </a:ext>
            </a:extLst>
          </p:cNvPr>
          <p:cNvSpPr/>
          <p:nvPr/>
        </p:nvSpPr>
        <p:spPr>
          <a:xfrm>
            <a:off x="4996585" y="1373854"/>
            <a:ext cx="2453204" cy="1855622"/>
          </a:xfrm>
          <a:prstGeom prst="round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C7BB4-C443-D84E-9552-E9A54B00EC55}"/>
              </a:ext>
            </a:extLst>
          </p:cNvPr>
          <p:cNvSpPr txBox="1"/>
          <p:nvPr/>
        </p:nvSpPr>
        <p:spPr>
          <a:xfrm>
            <a:off x="5131293" y="1424676"/>
            <a:ext cx="2370551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Monolithic eCommerce app</a:t>
            </a:r>
          </a:p>
          <a:p>
            <a:endParaRPr lang="en-US" sz="1013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A430A4-7EAA-A745-AABA-D5751C3E5A08}"/>
              </a:ext>
            </a:extLst>
          </p:cNvPr>
          <p:cNvCxnSpPr>
            <a:cxnSpLocks/>
          </p:cNvCxnSpPr>
          <p:nvPr/>
        </p:nvCxnSpPr>
        <p:spPr>
          <a:xfrm>
            <a:off x="3318507" y="2492659"/>
            <a:ext cx="1661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1EF73A-067E-634D-9E45-5A4356933E7D}"/>
              </a:ext>
            </a:extLst>
          </p:cNvPr>
          <p:cNvCxnSpPr>
            <a:cxnSpLocks/>
          </p:cNvCxnSpPr>
          <p:nvPr/>
        </p:nvCxnSpPr>
        <p:spPr>
          <a:xfrm flipV="1">
            <a:off x="3291356" y="1849839"/>
            <a:ext cx="328343" cy="5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1B3F5FC-1DD6-6946-BA24-FAF134281263}"/>
              </a:ext>
            </a:extLst>
          </p:cNvPr>
          <p:cNvSpPr/>
          <p:nvPr/>
        </p:nvSpPr>
        <p:spPr>
          <a:xfrm>
            <a:off x="5159601" y="1765284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B97DF0-8471-8B42-AE98-E3C62F5FC36F}"/>
              </a:ext>
            </a:extLst>
          </p:cNvPr>
          <p:cNvSpPr txBox="1"/>
          <p:nvPr/>
        </p:nvSpPr>
        <p:spPr>
          <a:xfrm>
            <a:off x="5154459" y="2815872"/>
            <a:ext cx="6046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Accounts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7AAEE2-9A66-6848-B611-C852D58BD167}"/>
              </a:ext>
            </a:extLst>
          </p:cNvPr>
          <p:cNvSpPr/>
          <p:nvPr/>
        </p:nvSpPr>
        <p:spPr>
          <a:xfrm>
            <a:off x="6756692" y="2677531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680D4-87B5-B74E-A138-8613CA9A4DF5}"/>
              </a:ext>
            </a:extLst>
          </p:cNvPr>
          <p:cNvSpPr/>
          <p:nvPr/>
        </p:nvSpPr>
        <p:spPr>
          <a:xfrm>
            <a:off x="5932542" y="2126518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5401080-9B88-7B43-B637-D5E6A8E3A028}"/>
              </a:ext>
            </a:extLst>
          </p:cNvPr>
          <p:cNvSpPr/>
          <p:nvPr/>
        </p:nvSpPr>
        <p:spPr>
          <a:xfrm>
            <a:off x="6775961" y="1722183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78E722-0B75-C84E-B61B-E617E5FADC2B}"/>
              </a:ext>
            </a:extLst>
          </p:cNvPr>
          <p:cNvSpPr txBox="1"/>
          <p:nvPr/>
        </p:nvSpPr>
        <p:spPr>
          <a:xfrm>
            <a:off x="6756691" y="2871058"/>
            <a:ext cx="62869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Inventory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58AE5-6EB4-2947-B020-7C9AA6B4E2F2}"/>
              </a:ext>
            </a:extLst>
          </p:cNvPr>
          <p:cNvSpPr txBox="1"/>
          <p:nvPr/>
        </p:nvSpPr>
        <p:spPr>
          <a:xfrm>
            <a:off x="5885642" y="2257133"/>
            <a:ext cx="6735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/>
              <a:t>Store front</a:t>
            </a:r>
          </a:p>
          <a:p>
            <a:pPr algn="ctr"/>
            <a:r>
              <a:rPr lang="en-US" sz="750" b="1" dirty="0"/>
              <a:t>web 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030805-473D-B149-8836-D5C9AFACBB59}"/>
              </a:ext>
            </a:extLst>
          </p:cNvPr>
          <p:cNvSpPr txBox="1"/>
          <p:nvPr/>
        </p:nvSpPr>
        <p:spPr>
          <a:xfrm>
            <a:off x="6788853" y="1906756"/>
            <a:ext cx="58221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Shipping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C48A49-6A3D-0A4A-84B3-5A3C432FF14D}"/>
              </a:ext>
            </a:extLst>
          </p:cNvPr>
          <p:cNvSpPr/>
          <p:nvPr/>
        </p:nvSpPr>
        <p:spPr>
          <a:xfrm>
            <a:off x="5169684" y="2640420"/>
            <a:ext cx="552944" cy="535634"/>
          </a:xfrm>
          <a:prstGeom prst="ellipse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9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18338-CBE4-3C47-8508-1095EB1C5DD6}"/>
              </a:ext>
            </a:extLst>
          </p:cNvPr>
          <p:cNvSpPr txBox="1"/>
          <p:nvPr/>
        </p:nvSpPr>
        <p:spPr>
          <a:xfrm>
            <a:off x="5112816" y="1910358"/>
            <a:ext cx="6783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/>
              <a:t>Mobile API</a:t>
            </a:r>
            <a:br>
              <a:rPr lang="en-US" sz="750" b="1" dirty="0"/>
            </a:br>
            <a:r>
              <a:rPr lang="en-US" sz="750" b="1" dirty="0"/>
              <a:t>handler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C9A152-E0F6-794F-AD16-DEB44D34B0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424" y="1556712"/>
            <a:ext cx="610963" cy="61096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D15D82-BFFE-9F4B-95CB-EAC0407A7589}"/>
              </a:ext>
            </a:extLst>
          </p:cNvPr>
          <p:cNvCxnSpPr>
            <a:cxnSpLocks/>
          </p:cNvCxnSpPr>
          <p:nvPr/>
        </p:nvCxnSpPr>
        <p:spPr>
          <a:xfrm flipV="1">
            <a:off x="4277781" y="1859413"/>
            <a:ext cx="702535" cy="2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5CD36AE-066F-1743-86A1-B480D21D1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1479" y="2060399"/>
            <a:ext cx="836955" cy="72536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6190661-C480-0F44-B251-0B617AB3BB64}"/>
              </a:ext>
            </a:extLst>
          </p:cNvPr>
          <p:cNvSpPr txBox="1"/>
          <p:nvPr/>
        </p:nvSpPr>
        <p:spPr>
          <a:xfrm>
            <a:off x="7947609" y="1745173"/>
            <a:ext cx="91380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Application</a:t>
            </a:r>
            <a:br>
              <a:rPr lang="en-US" sz="825" b="1" dirty="0"/>
            </a:br>
            <a:r>
              <a:rPr lang="en-US" sz="825" b="1" dirty="0"/>
              <a:t>Databases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617220-A8DF-A845-BDF2-31C509E615AE}"/>
              </a:ext>
            </a:extLst>
          </p:cNvPr>
          <p:cNvCxnSpPr>
            <a:cxnSpLocks/>
          </p:cNvCxnSpPr>
          <p:nvPr/>
        </p:nvCxnSpPr>
        <p:spPr>
          <a:xfrm flipV="1">
            <a:off x="7447544" y="2440045"/>
            <a:ext cx="547735" cy="8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95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34289" tIns="34289" rIns="34289" bIns="34289" rtlCol="0" anchor="t">
            <a:noAutofit/>
          </a:bodyPr>
          <a:lstStyle>
            <a:lvl1pPr marL="0" indent="0" defTabSz="598967">
              <a:buSzTx/>
              <a:buNone/>
              <a:defRPr sz="2000"/>
            </a:lvl1pPr>
          </a:lstStyle>
          <a:p>
            <a:r>
              <a:rPr lang="en-US" dirty="0"/>
              <a:t>Transformed application</a:t>
            </a:r>
            <a:endParaRPr dirty="0"/>
          </a:p>
        </p:txBody>
      </p:sp>
      <p:sp>
        <p:nvSpPr>
          <p:cNvPr id="526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121436" y="1586119"/>
            <a:ext cx="2667000" cy="21780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>
              <a:defRPr>
                <a:solidFill>
                  <a:srgbClr val="2B2B2B"/>
                </a:solidFill>
              </a:defRPr>
            </a:pPr>
            <a:r>
              <a:rPr lang="en-US" dirty="0"/>
              <a:t>Key technologies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Containers (Docker)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Container orchestration (Kubernetes)</a:t>
            </a:r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lang="en-US" dirty="0"/>
              <a:t>Transformation Advisor</a:t>
            </a:r>
            <a:endParaRPr dirty="0"/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dirty="0"/>
              <a:t>12-Factor Best Practices</a:t>
            </a:r>
            <a:endParaRPr lang="en-US" dirty="0"/>
          </a:p>
          <a:p>
            <a:pPr marL="601659" indent="-257175">
              <a:buFont typeface="Arial" panose="020B0604020202020204" pitchFamily="34" charset="0"/>
              <a:buChar char="•"/>
              <a:defRPr>
                <a:solidFill>
                  <a:srgbClr val="2B2B2B"/>
                </a:solidFill>
              </a:defRPr>
            </a:pPr>
            <a:r>
              <a:rPr lang="en-US" dirty="0"/>
              <a:t>CI/CD tools (</a:t>
            </a:r>
            <a:r>
              <a:rPr lang="en-US" dirty="0" err="1"/>
              <a:t>e.g</a:t>
            </a:r>
            <a:r>
              <a:rPr lang="en-US" dirty="0"/>
              <a:t> Jenkins)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BD1AA-7178-5A4B-9817-F31F58E6A3E0}"/>
              </a:ext>
            </a:extLst>
          </p:cNvPr>
          <p:cNvSpPr txBox="1"/>
          <p:nvPr/>
        </p:nvSpPr>
        <p:spPr>
          <a:xfrm>
            <a:off x="4141029" y="4704333"/>
            <a:ext cx="3868437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sz="1050" dirty="0"/>
              <a:t>An eCommerce microservices app on a Kubernetes cluster </a:t>
            </a:r>
            <a:endParaRPr lang="en-US" sz="1050" dirty="0">
              <a:solidFill>
                <a:srgbClr val="2B2B2B"/>
              </a:solidFill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2D5A-6A52-774B-A6A3-3BF7D1C1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15" y="784424"/>
            <a:ext cx="5381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BE5E3-5693-C445-A39E-E4E2BCE269FE}"/>
              </a:ext>
            </a:extLst>
          </p:cNvPr>
          <p:cNvSpPr txBox="1"/>
          <p:nvPr/>
        </p:nvSpPr>
        <p:spPr>
          <a:xfrm>
            <a:off x="4513825" y="494240"/>
            <a:ext cx="270894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defTabSz="685800" hangingPunct="0">
              <a:buSzPct val="100000"/>
            </a:pPr>
            <a:r>
              <a:rPr lang="en-US" dirty="0">
                <a:solidFill>
                  <a:srgbClr val="2B2B2B"/>
                </a:solidFill>
                <a:sym typeface="Helvetica"/>
              </a:rPr>
              <a:t>Kubernetes Cluster (OpenShift)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8F317E4-5D66-5D4A-9C7C-5C71E40EE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2562"/>
            <a:ext cx="138564" cy="2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01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60DB8-2A9B-6B41-8135-E9ACEDCBBE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896" y="1566613"/>
            <a:ext cx="405351" cy="361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B414DE-8402-3B47-90B7-D45A5FDB4B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647" y="3488931"/>
            <a:ext cx="405351" cy="361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29497B-7C9A-CC45-940C-5E4C9BFF68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828" y="1505091"/>
            <a:ext cx="405351" cy="361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8E09FE-EE48-F74C-9D4F-E9CE895929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828" y="2695534"/>
            <a:ext cx="405351" cy="3616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8A8C7C-5CB6-3E4B-9950-85DDA68FA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39" y="1514878"/>
            <a:ext cx="405351" cy="3616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B15AE5-0074-D541-837B-BCD1EFE77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764" y="1961556"/>
            <a:ext cx="405351" cy="3616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8650E5-BE37-A141-82E9-12BC3FA13F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39" y="3308110"/>
            <a:ext cx="405351" cy="36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FCFE65-A8EA-F149-8816-717A632EAC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235" y="3269049"/>
            <a:ext cx="405351" cy="361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AB660E-DD43-3F4A-9B1D-7E9914D885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467" y="3996226"/>
            <a:ext cx="675066" cy="3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DEEB-4107-3E4B-8085-80E5338E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73736"/>
            <a:ext cx="4142232" cy="4739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i="0" dirty="0">
                <a:latin typeface="IBM Plex Mono Light" panose="020B0409050000000000" pitchFamily="49" charset="77"/>
                <a:ea typeface="IBM Plex Mono Light" panose="020B0409050000000000" pitchFamily="49" charset="77"/>
                <a:cs typeface="IBM Plex Mono Light" panose="020B0409050000000000" pitchFamily="49" charset="77"/>
              </a:rPr>
              <a:t>12 Factor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50488-B0E7-E243-A261-191BCE0F1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787900"/>
            <a:ext cx="1828732" cy="16668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742E8-15BE-4B63-BEFF-C37CFE20A9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312" y="702818"/>
            <a:ext cx="8221511" cy="317090"/>
          </a:xfrm>
        </p:spPr>
        <p:txBody>
          <a:bodyPr/>
          <a:lstStyle/>
          <a:p>
            <a:r>
              <a:rPr lang="en-US" sz="1600" dirty="0"/>
              <a:t>12 Factor is a methodology for building software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E2AD39A5-9766-4501-BD0E-FBFD186C3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01793"/>
              </p:ext>
            </p:extLst>
          </p:nvPr>
        </p:nvGraphicFramePr>
        <p:xfrm>
          <a:off x="769327" y="1174262"/>
          <a:ext cx="7605346" cy="3613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14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7654-D44C-E34E-A803-2545D7CE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 Manage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78E77-91DB-DB4D-8D8A-986B9A7EB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CFF19-9DD1-2A45-82AE-B213584302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68" y="689668"/>
            <a:ext cx="8686664" cy="70830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“Build to manage” specifies a set of practices that are recommended for Cloud Native applications to more easily manage them after release.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BE84D-32F4-9F41-924D-D6A28A9901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1550" y="1795781"/>
            <a:ext cx="3859755" cy="2169550"/>
          </a:xfrm>
        </p:spPr>
        <p:txBody>
          <a:bodyPr/>
          <a:lstStyle/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DevSec</a:t>
            </a:r>
            <a:r>
              <a:rPr lang="en-US" sz="1800" dirty="0"/>
              <a:t>(Comp)Ops and CI/CD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Health check APIs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Application configuration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Log format and catalog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Deployment correlation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Distributed tracing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3AD96-DC16-7043-9A71-DBB8FD6B7A37}"/>
              </a:ext>
            </a:extLst>
          </p:cNvPr>
          <p:cNvSpPr/>
          <p:nvPr/>
        </p:nvSpPr>
        <p:spPr>
          <a:xfrm>
            <a:off x="4440115" y="1795781"/>
            <a:ext cx="4475217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Topology information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Event format and catalog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Monitoring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Metrics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Runbooks</a:t>
            </a:r>
          </a:p>
          <a:p>
            <a:pPr marL="171450"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First Failure Data Capture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2504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950773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Custom 63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6FCDE794-2374-AB42-93C0-E11E58860122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66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59164631-9403-914C-8D3F-EFD7606B5118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6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3C264AD4-A652-764E-9288-179AC72FE8F1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72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A75A6"/>
      </a:accent2>
      <a:accent3>
        <a:srgbClr val="20D5D2"/>
      </a:accent3>
      <a:accent4>
        <a:srgbClr val="B9BFC7"/>
      </a:accent4>
      <a:accent5>
        <a:srgbClr val="BB8EFF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NewIBMTemplate" id="{5F4B1446-128C-B74E-B69A-9D2E37A2357F}" vid="{F7DCD73F-1B52-BE41-86E5-48E3F72D3C47}"/>
    </a:ext>
  </a:extLst>
</a:theme>
</file>

<file path=ppt/theme/theme5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7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2317</TotalTime>
  <Words>724</Words>
  <Application>Microsoft Macintosh PowerPoint</Application>
  <PresentationFormat>On-screen Show (16:9)</PresentationFormat>
  <Paragraphs>117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.AppleSystemUIFont</vt:lpstr>
      <vt:lpstr>Arial</vt:lpstr>
      <vt:lpstr>Calibri</vt:lpstr>
      <vt:lpstr>HelvNeue Light for IBM</vt:lpstr>
      <vt:lpstr>IBM Plex Mono Light</vt:lpstr>
      <vt:lpstr>IBM Plex Sans</vt:lpstr>
      <vt:lpstr>IBM Plex Sans ExtraLight</vt:lpstr>
      <vt:lpstr>IBM Plex Sans Light</vt:lpstr>
      <vt:lpstr>Overpass</vt:lpstr>
      <vt:lpstr>Proxima Nova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1_blk_background_2017</vt:lpstr>
      <vt:lpstr>Cloud Native Workshop  Cloud Native Applications</vt:lpstr>
      <vt:lpstr>Key tenets of a cloud native application</vt:lpstr>
      <vt:lpstr>Key tenets of a microservices architecture</vt:lpstr>
      <vt:lpstr>Example monolithic application</vt:lpstr>
      <vt:lpstr>Transformed application</vt:lpstr>
      <vt:lpstr>12 Factor Apps</vt:lpstr>
      <vt:lpstr>Build to Manage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IBM Plex Variant</dc:title>
  <dc:creator>Tim Robinson</dc:creator>
  <cp:lastModifiedBy>Sean Sundberg</cp:lastModifiedBy>
  <cp:revision>114</cp:revision>
  <cp:lastPrinted>2018-10-05T17:04:41Z</cp:lastPrinted>
  <dcterms:created xsi:type="dcterms:W3CDTF">2019-08-22T22:21:58Z</dcterms:created>
  <dcterms:modified xsi:type="dcterms:W3CDTF">2021-10-23T03:54:05Z</dcterms:modified>
</cp:coreProperties>
</file>